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18.xml" ContentType="application/vnd.openxmlformats-officedocument.presentationml.notesSlide+xml"/>
  <Override PartName="/ppt/theme/themeOverride10.xml" ContentType="application/vnd.openxmlformats-officedocument.themeOverride+xml"/>
  <Override PartName="/ppt/theme/themeOverride11.xml" ContentType="application/vnd.openxmlformats-officedocument.themeOverr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31"/>
  </p:notesMasterIdLst>
  <p:handoutMasterIdLst>
    <p:handoutMasterId r:id="rId32"/>
  </p:handoutMasterIdLst>
  <p:sldIdLst>
    <p:sldId id="385" r:id="rId3"/>
    <p:sldId id="370" r:id="rId4"/>
    <p:sldId id="322" r:id="rId5"/>
    <p:sldId id="330" r:id="rId6"/>
    <p:sldId id="333" r:id="rId7"/>
    <p:sldId id="386" r:id="rId8"/>
    <p:sldId id="382" r:id="rId9"/>
    <p:sldId id="377" r:id="rId10"/>
    <p:sldId id="321" r:id="rId11"/>
    <p:sldId id="387" r:id="rId12"/>
    <p:sldId id="388" r:id="rId13"/>
    <p:sldId id="383" r:id="rId14"/>
    <p:sldId id="389" r:id="rId15"/>
    <p:sldId id="390" r:id="rId16"/>
    <p:sldId id="296" r:id="rId17"/>
    <p:sldId id="357" r:id="rId18"/>
    <p:sldId id="338" r:id="rId19"/>
    <p:sldId id="391" r:id="rId20"/>
    <p:sldId id="392" r:id="rId21"/>
    <p:sldId id="393" r:id="rId22"/>
    <p:sldId id="394" r:id="rId23"/>
    <p:sldId id="395" r:id="rId24"/>
    <p:sldId id="396" r:id="rId25"/>
    <p:sldId id="320" r:id="rId26"/>
    <p:sldId id="397" r:id="rId27"/>
    <p:sldId id="398" r:id="rId28"/>
    <p:sldId id="371" r:id="rId29"/>
    <p:sldId id="318" r:id="rId3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5">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E7E"/>
    <a:srgbClr val="BFBFBF"/>
    <a:srgbClr val="778495"/>
    <a:srgbClr val="51A8D2"/>
    <a:srgbClr val="ECECEC"/>
    <a:srgbClr val="EEEEEE"/>
    <a:srgbClr val="BDDCE8"/>
    <a:srgbClr val="B9DEE9"/>
    <a:srgbClr val="55A7D5"/>
    <a:srgbClr val="469C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7F288-6FE5-4E41-B07E-2BB7DD9875C8}" v="2151" dt="2019-04-26T02:13:54.76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88187" autoAdjust="0"/>
  </p:normalViewPr>
  <p:slideViewPr>
    <p:cSldViewPr>
      <p:cViewPr varScale="1">
        <p:scale>
          <a:sx n="120" d="100"/>
          <a:sy n="120" d="100"/>
        </p:scale>
        <p:origin x="629" y="96"/>
      </p:cViewPr>
      <p:guideLst>
        <p:guide orient="horz" pos="2255"/>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晓鑫 蔡" userId="a2b597cf8d13e5c1" providerId="LiveId" clId="{2E37F288-6FE5-4E41-B07E-2BB7DD9875C8}"/>
    <pc:docChg chg="undo redo custSel mod addSld delSld modSld sldOrd">
      <pc:chgData name="晓鑫 蔡" userId="a2b597cf8d13e5c1" providerId="LiveId" clId="{2E37F288-6FE5-4E41-B07E-2BB7DD9875C8}" dt="2019-04-26T02:13:54.765" v="5486"/>
      <pc:docMkLst>
        <pc:docMk/>
      </pc:docMkLst>
      <pc:sldChg chg="addSp delSp modSp delAnim modAnim">
        <pc:chgData name="晓鑫 蔡" userId="a2b597cf8d13e5c1" providerId="LiveId" clId="{2E37F288-6FE5-4E41-B07E-2BB7DD9875C8}" dt="2019-04-26T01:44:30.802" v="4264"/>
        <pc:sldMkLst>
          <pc:docMk/>
          <pc:sldMk cId="0" sldId="296"/>
        </pc:sldMkLst>
        <pc:spChg chg="del mod topLvl">
          <ac:chgData name="晓鑫 蔡" userId="a2b597cf8d13e5c1" providerId="LiveId" clId="{2E37F288-6FE5-4E41-B07E-2BB7DD9875C8}" dt="2019-04-26T01:41:15.698" v="4209" actId="478"/>
          <ac:spMkLst>
            <pc:docMk/>
            <pc:sldMk cId="0" sldId="296"/>
            <ac:spMk id="7" creationId="{00000000-0000-0000-0000-000000000000}"/>
          </ac:spMkLst>
        </pc:spChg>
        <pc:spChg chg="del mod topLvl">
          <ac:chgData name="晓鑫 蔡" userId="a2b597cf8d13e5c1" providerId="LiveId" clId="{2E37F288-6FE5-4E41-B07E-2BB7DD9875C8}" dt="2019-04-26T01:41:15.698" v="4209" actId="478"/>
          <ac:spMkLst>
            <pc:docMk/>
            <pc:sldMk cId="0" sldId="296"/>
            <ac:spMk id="8" creationId="{00000000-0000-0000-0000-000000000000}"/>
          </ac:spMkLst>
        </pc:spChg>
        <pc:spChg chg="del mod topLvl">
          <ac:chgData name="晓鑫 蔡" userId="a2b597cf8d13e5c1" providerId="LiveId" clId="{2E37F288-6FE5-4E41-B07E-2BB7DD9875C8}" dt="2019-04-26T01:41:15.698" v="4209" actId="478"/>
          <ac:spMkLst>
            <pc:docMk/>
            <pc:sldMk cId="0" sldId="296"/>
            <ac:spMk id="9" creationId="{00000000-0000-0000-0000-000000000000}"/>
          </ac:spMkLst>
        </pc:spChg>
        <pc:spChg chg="del mod topLvl">
          <ac:chgData name="晓鑫 蔡" userId="a2b597cf8d13e5c1" providerId="LiveId" clId="{2E37F288-6FE5-4E41-B07E-2BB7DD9875C8}" dt="2019-04-26T01:41:15.698" v="4209" actId="478"/>
          <ac:spMkLst>
            <pc:docMk/>
            <pc:sldMk cId="0" sldId="296"/>
            <ac:spMk id="10" creationId="{00000000-0000-0000-0000-000000000000}"/>
          </ac:spMkLst>
        </pc:spChg>
        <pc:spChg chg="del mod topLvl">
          <ac:chgData name="晓鑫 蔡" userId="a2b597cf8d13e5c1" providerId="LiveId" clId="{2E37F288-6FE5-4E41-B07E-2BB7DD9875C8}" dt="2019-04-26T01:41:15.698" v="4209" actId="478"/>
          <ac:spMkLst>
            <pc:docMk/>
            <pc:sldMk cId="0" sldId="296"/>
            <ac:spMk id="11" creationId="{00000000-0000-0000-0000-000000000000}"/>
          </ac:spMkLst>
        </pc:spChg>
        <pc:spChg chg="del mod topLvl">
          <ac:chgData name="晓鑫 蔡" userId="a2b597cf8d13e5c1" providerId="LiveId" clId="{2E37F288-6FE5-4E41-B07E-2BB7DD9875C8}" dt="2019-04-26T01:41:15.698" v="4209" actId="478"/>
          <ac:spMkLst>
            <pc:docMk/>
            <pc:sldMk cId="0" sldId="296"/>
            <ac:spMk id="12" creationId="{00000000-0000-0000-0000-000000000000}"/>
          </ac:spMkLst>
        </pc:spChg>
        <pc:spChg chg="del mod topLvl">
          <ac:chgData name="晓鑫 蔡" userId="a2b597cf8d13e5c1" providerId="LiveId" clId="{2E37F288-6FE5-4E41-B07E-2BB7DD9875C8}" dt="2019-04-26T01:41:15.698" v="4209" actId="478"/>
          <ac:spMkLst>
            <pc:docMk/>
            <pc:sldMk cId="0" sldId="296"/>
            <ac:spMk id="13" creationId="{00000000-0000-0000-0000-000000000000}"/>
          </ac:spMkLst>
        </pc:spChg>
        <pc:spChg chg="del mod topLvl">
          <ac:chgData name="晓鑫 蔡" userId="a2b597cf8d13e5c1" providerId="LiveId" clId="{2E37F288-6FE5-4E41-B07E-2BB7DD9875C8}" dt="2019-04-26T01:41:15.698" v="4209" actId="478"/>
          <ac:spMkLst>
            <pc:docMk/>
            <pc:sldMk cId="0" sldId="296"/>
            <ac:spMk id="16" creationId="{00000000-0000-0000-0000-000000000000}"/>
          </ac:spMkLst>
        </pc:spChg>
        <pc:spChg chg="del mod topLvl">
          <ac:chgData name="晓鑫 蔡" userId="a2b597cf8d13e5c1" providerId="LiveId" clId="{2E37F288-6FE5-4E41-B07E-2BB7DD9875C8}" dt="2019-04-26T01:41:15.698" v="4209" actId="478"/>
          <ac:spMkLst>
            <pc:docMk/>
            <pc:sldMk cId="0" sldId="296"/>
            <ac:spMk id="17" creationId="{00000000-0000-0000-0000-000000000000}"/>
          </ac:spMkLst>
        </pc:spChg>
        <pc:spChg chg="del mod topLvl">
          <ac:chgData name="晓鑫 蔡" userId="a2b597cf8d13e5c1" providerId="LiveId" clId="{2E37F288-6FE5-4E41-B07E-2BB7DD9875C8}" dt="2019-04-26T01:41:15.698" v="4209" actId="478"/>
          <ac:spMkLst>
            <pc:docMk/>
            <pc:sldMk cId="0" sldId="296"/>
            <ac:spMk id="18" creationId="{00000000-0000-0000-0000-000000000000}"/>
          </ac:spMkLst>
        </pc:spChg>
        <pc:spChg chg="del mod topLvl">
          <ac:chgData name="晓鑫 蔡" userId="a2b597cf8d13e5c1" providerId="LiveId" clId="{2E37F288-6FE5-4E41-B07E-2BB7DD9875C8}" dt="2019-04-26T01:41:15.698" v="4209" actId="478"/>
          <ac:spMkLst>
            <pc:docMk/>
            <pc:sldMk cId="0" sldId="296"/>
            <ac:spMk id="19" creationId="{00000000-0000-0000-0000-000000000000}"/>
          </ac:spMkLst>
        </pc:spChg>
        <pc:spChg chg="del mod topLvl">
          <ac:chgData name="晓鑫 蔡" userId="a2b597cf8d13e5c1" providerId="LiveId" clId="{2E37F288-6FE5-4E41-B07E-2BB7DD9875C8}" dt="2019-04-26T01:41:15.698" v="4209" actId="478"/>
          <ac:spMkLst>
            <pc:docMk/>
            <pc:sldMk cId="0" sldId="296"/>
            <ac:spMk id="20" creationId="{00000000-0000-0000-0000-000000000000}"/>
          </ac:spMkLst>
        </pc:spChg>
        <pc:spChg chg="del mod topLvl">
          <ac:chgData name="晓鑫 蔡" userId="a2b597cf8d13e5c1" providerId="LiveId" clId="{2E37F288-6FE5-4E41-B07E-2BB7DD9875C8}" dt="2019-04-26T01:41:15.698" v="4209" actId="478"/>
          <ac:spMkLst>
            <pc:docMk/>
            <pc:sldMk cId="0" sldId="296"/>
            <ac:spMk id="21" creationId="{00000000-0000-0000-0000-000000000000}"/>
          </ac:spMkLst>
        </pc:spChg>
        <pc:spChg chg="del mod topLvl">
          <ac:chgData name="晓鑫 蔡" userId="a2b597cf8d13e5c1" providerId="LiveId" clId="{2E37F288-6FE5-4E41-B07E-2BB7DD9875C8}" dt="2019-04-26T01:41:15.698" v="4209" actId="478"/>
          <ac:spMkLst>
            <pc:docMk/>
            <pc:sldMk cId="0" sldId="296"/>
            <ac:spMk id="22" creationId="{00000000-0000-0000-0000-000000000000}"/>
          </ac:spMkLst>
        </pc:spChg>
        <pc:spChg chg="del mod topLvl">
          <ac:chgData name="晓鑫 蔡" userId="a2b597cf8d13e5c1" providerId="LiveId" clId="{2E37F288-6FE5-4E41-B07E-2BB7DD9875C8}" dt="2019-04-26T01:41:15.698" v="4209" actId="478"/>
          <ac:spMkLst>
            <pc:docMk/>
            <pc:sldMk cId="0" sldId="296"/>
            <ac:spMk id="23" creationId="{00000000-0000-0000-0000-000000000000}"/>
          </ac:spMkLst>
        </pc:spChg>
        <pc:spChg chg="del mod topLvl">
          <ac:chgData name="晓鑫 蔡" userId="a2b597cf8d13e5c1" providerId="LiveId" clId="{2E37F288-6FE5-4E41-B07E-2BB7DD9875C8}" dt="2019-04-26T01:41:15.698" v="4209" actId="478"/>
          <ac:spMkLst>
            <pc:docMk/>
            <pc:sldMk cId="0" sldId="296"/>
            <ac:spMk id="31" creationId="{00000000-0000-0000-0000-000000000000}"/>
          </ac:spMkLst>
        </pc:spChg>
        <pc:spChg chg="del mod topLvl">
          <ac:chgData name="晓鑫 蔡" userId="a2b597cf8d13e5c1" providerId="LiveId" clId="{2E37F288-6FE5-4E41-B07E-2BB7DD9875C8}" dt="2019-04-26T01:41:15.698" v="4209" actId="478"/>
          <ac:spMkLst>
            <pc:docMk/>
            <pc:sldMk cId="0" sldId="296"/>
            <ac:spMk id="32" creationId="{00000000-0000-0000-0000-000000000000}"/>
          </ac:spMkLst>
        </pc:spChg>
        <pc:spChg chg="del mod topLvl">
          <ac:chgData name="晓鑫 蔡" userId="a2b597cf8d13e5c1" providerId="LiveId" clId="{2E37F288-6FE5-4E41-B07E-2BB7DD9875C8}" dt="2019-04-26T01:41:15.698" v="4209" actId="478"/>
          <ac:spMkLst>
            <pc:docMk/>
            <pc:sldMk cId="0" sldId="296"/>
            <ac:spMk id="33" creationId="{00000000-0000-0000-0000-000000000000}"/>
          </ac:spMkLst>
        </pc:spChg>
        <pc:spChg chg="del mod topLvl">
          <ac:chgData name="晓鑫 蔡" userId="a2b597cf8d13e5c1" providerId="LiveId" clId="{2E37F288-6FE5-4E41-B07E-2BB7DD9875C8}" dt="2019-04-26T01:41:15.698" v="4209" actId="478"/>
          <ac:spMkLst>
            <pc:docMk/>
            <pc:sldMk cId="0" sldId="296"/>
            <ac:spMk id="34" creationId="{00000000-0000-0000-0000-000000000000}"/>
          </ac:spMkLst>
        </pc:spChg>
        <pc:spChg chg="del mod topLvl">
          <ac:chgData name="晓鑫 蔡" userId="a2b597cf8d13e5c1" providerId="LiveId" clId="{2E37F288-6FE5-4E41-B07E-2BB7DD9875C8}" dt="2019-04-26T01:41:15.698" v="4209" actId="478"/>
          <ac:spMkLst>
            <pc:docMk/>
            <pc:sldMk cId="0" sldId="296"/>
            <ac:spMk id="35" creationId="{00000000-0000-0000-0000-000000000000}"/>
          </ac:spMkLst>
        </pc:spChg>
        <pc:spChg chg="del mod topLvl">
          <ac:chgData name="晓鑫 蔡" userId="a2b597cf8d13e5c1" providerId="LiveId" clId="{2E37F288-6FE5-4E41-B07E-2BB7DD9875C8}" dt="2019-04-26T01:41:15.698" v="4209" actId="478"/>
          <ac:spMkLst>
            <pc:docMk/>
            <pc:sldMk cId="0" sldId="296"/>
            <ac:spMk id="43" creationId="{00000000-0000-0000-0000-000000000000}"/>
          </ac:spMkLst>
        </pc:spChg>
        <pc:spChg chg="del mod topLvl">
          <ac:chgData name="晓鑫 蔡" userId="a2b597cf8d13e5c1" providerId="LiveId" clId="{2E37F288-6FE5-4E41-B07E-2BB7DD9875C8}" dt="2019-04-26T01:41:15.698" v="4209" actId="478"/>
          <ac:spMkLst>
            <pc:docMk/>
            <pc:sldMk cId="0" sldId="296"/>
            <ac:spMk id="44" creationId="{00000000-0000-0000-0000-000000000000}"/>
          </ac:spMkLst>
        </pc:spChg>
        <pc:spChg chg="del mod topLvl">
          <ac:chgData name="晓鑫 蔡" userId="a2b597cf8d13e5c1" providerId="LiveId" clId="{2E37F288-6FE5-4E41-B07E-2BB7DD9875C8}" dt="2019-04-26T01:41:15.698" v="4209" actId="478"/>
          <ac:spMkLst>
            <pc:docMk/>
            <pc:sldMk cId="0" sldId="296"/>
            <ac:spMk id="46" creationId="{00000000-0000-0000-0000-000000000000}"/>
          </ac:spMkLst>
        </pc:spChg>
        <pc:spChg chg="del mod topLvl">
          <ac:chgData name="晓鑫 蔡" userId="a2b597cf8d13e5c1" providerId="LiveId" clId="{2E37F288-6FE5-4E41-B07E-2BB7DD9875C8}" dt="2019-04-26T01:41:15.698" v="4209" actId="478"/>
          <ac:spMkLst>
            <pc:docMk/>
            <pc:sldMk cId="0" sldId="296"/>
            <ac:spMk id="47" creationId="{00000000-0000-0000-0000-000000000000}"/>
          </ac:spMkLst>
        </pc:spChg>
        <pc:spChg chg="del mod topLvl">
          <ac:chgData name="晓鑫 蔡" userId="a2b597cf8d13e5c1" providerId="LiveId" clId="{2E37F288-6FE5-4E41-B07E-2BB7DD9875C8}" dt="2019-04-26T01:41:15.698" v="4209" actId="478"/>
          <ac:spMkLst>
            <pc:docMk/>
            <pc:sldMk cId="0" sldId="296"/>
            <ac:spMk id="48" creationId="{00000000-0000-0000-0000-000000000000}"/>
          </ac:spMkLst>
        </pc:spChg>
        <pc:spChg chg="del mod topLvl">
          <ac:chgData name="晓鑫 蔡" userId="a2b597cf8d13e5c1" providerId="LiveId" clId="{2E37F288-6FE5-4E41-B07E-2BB7DD9875C8}" dt="2019-04-26T01:41:15.698" v="4209" actId="478"/>
          <ac:spMkLst>
            <pc:docMk/>
            <pc:sldMk cId="0" sldId="296"/>
            <ac:spMk id="49" creationId="{00000000-0000-0000-0000-000000000000}"/>
          </ac:spMkLst>
        </pc:spChg>
        <pc:spChg chg="del mod topLvl">
          <ac:chgData name="晓鑫 蔡" userId="a2b597cf8d13e5c1" providerId="LiveId" clId="{2E37F288-6FE5-4E41-B07E-2BB7DD9875C8}" dt="2019-04-26T01:41:15.698" v="4209" actId="478"/>
          <ac:spMkLst>
            <pc:docMk/>
            <pc:sldMk cId="0" sldId="296"/>
            <ac:spMk id="50" creationId="{00000000-0000-0000-0000-000000000000}"/>
          </ac:spMkLst>
        </pc:spChg>
        <pc:spChg chg="del mod topLvl">
          <ac:chgData name="晓鑫 蔡" userId="a2b597cf8d13e5c1" providerId="LiveId" clId="{2E37F288-6FE5-4E41-B07E-2BB7DD9875C8}" dt="2019-04-26T01:41:15.698" v="4209" actId="478"/>
          <ac:spMkLst>
            <pc:docMk/>
            <pc:sldMk cId="0" sldId="296"/>
            <ac:spMk id="51" creationId="{00000000-0000-0000-0000-000000000000}"/>
          </ac:spMkLst>
        </pc:spChg>
        <pc:spChg chg="del mod topLvl">
          <ac:chgData name="晓鑫 蔡" userId="a2b597cf8d13e5c1" providerId="LiveId" clId="{2E37F288-6FE5-4E41-B07E-2BB7DD9875C8}" dt="2019-04-26T01:41:15.698" v="4209" actId="478"/>
          <ac:spMkLst>
            <pc:docMk/>
            <pc:sldMk cId="0" sldId="296"/>
            <ac:spMk id="52" creationId="{00000000-0000-0000-0000-000000000000}"/>
          </ac:spMkLst>
        </pc:spChg>
        <pc:spChg chg="del mod topLvl">
          <ac:chgData name="晓鑫 蔡" userId="a2b597cf8d13e5c1" providerId="LiveId" clId="{2E37F288-6FE5-4E41-B07E-2BB7DD9875C8}" dt="2019-04-26T01:41:15.698" v="4209" actId="478"/>
          <ac:spMkLst>
            <pc:docMk/>
            <pc:sldMk cId="0" sldId="296"/>
            <ac:spMk id="53" creationId="{00000000-0000-0000-0000-000000000000}"/>
          </ac:spMkLst>
        </pc:spChg>
        <pc:spChg chg="del mod topLvl">
          <ac:chgData name="晓鑫 蔡" userId="a2b597cf8d13e5c1" providerId="LiveId" clId="{2E37F288-6FE5-4E41-B07E-2BB7DD9875C8}" dt="2019-04-26T01:41:15.698" v="4209" actId="478"/>
          <ac:spMkLst>
            <pc:docMk/>
            <pc:sldMk cId="0" sldId="296"/>
            <ac:spMk id="54" creationId="{00000000-0000-0000-0000-000000000000}"/>
          </ac:spMkLst>
        </pc:spChg>
        <pc:spChg chg="del mod topLvl">
          <ac:chgData name="晓鑫 蔡" userId="a2b597cf8d13e5c1" providerId="LiveId" clId="{2E37F288-6FE5-4E41-B07E-2BB7DD9875C8}" dt="2019-04-26T01:41:15.698" v="4209" actId="478"/>
          <ac:spMkLst>
            <pc:docMk/>
            <pc:sldMk cId="0" sldId="296"/>
            <ac:spMk id="55" creationId="{00000000-0000-0000-0000-000000000000}"/>
          </ac:spMkLst>
        </pc:spChg>
        <pc:spChg chg="del mod topLvl">
          <ac:chgData name="晓鑫 蔡" userId="a2b597cf8d13e5c1" providerId="LiveId" clId="{2E37F288-6FE5-4E41-B07E-2BB7DD9875C8}" dt="2019-04-26T01:41:15.698" v="4209" actId="478"/>
          <ac:spMkLst>
            <pc:docMk/>
            <pc:sldMk cId="0" sldId="296"/>
            <ac:spMk id="56" creationId="{00000000-0000-0000-0000-000000000000}"/>
          </ac:spMkLst>
        </pc:spChg>
        <pc:spChg chg="del mod topLvl">
          <ac:chgData name="晓鑫 蔡" userId="a2b597cf8d13e5c1" providerId="LiveId" clId="{2E37F288-6FE5-4E41-B07E-2BB7DD9875C8}" dt="2019-04-26T01:41:15.698" v="4209" actId="478"/>
          <ac:spMkLst>
            <pc:docMk/>
            <pc:sldMk cId="0" sldId="296"/>
            <ac:spMk id="57" creationId="{00000000-0000-0000-0000-000000000000}"/>
          </ac:spMkLst>
        </pc:spChg>
        <pc:spChg chg="del mod topLvl">
          <ac:chgData name="晓鑫 蔡" userId="a2b597cf8d13e5c1" providerId="LiveId" clId="{2E37F288-6FE5-4E41-B07E-2BB7DD9875C8}" dt="2019-04-26T01:41:15.698" v="4209" actId="478"/>
          <ac:spMkLst>
            <pc:docMk/>
            <pc:sldMk cId="0" sldId="296"/>
            <ac:spMk id="58" creationId="{00000000-0000-0000-0000-000000000000}"/>
          </ac:spMkLst>
        </pc:spChg>
        <pc:spChg chg="del mod topLvl">
          <ac:chgData name="晓鑫 蔡" userId="a2b597cf8d13e5c1" providerId="LiveId" clId="{2E37F288-6FE5-4E41-B07E-2BB7DD9875C8}" dt="2019-04-26T01:41:15.698" v="4209" actId="478"/>
          <ac:spMkLst>
            <pc:docMk/>
            <pc:sldMk cId="0" sldId="296"/>
            <ac:spMk id="59" creationId="{00000000-0000-0000-0000-000000000000}"/>
          </ac:spMkLst>
        </pc:spChg>
        <pc:spChg chg="del mod topLvl">
          <ac:chgData name="晓鑫 蔡" userId="a2b597cf8d13e5c1" providerId="LiveId" clId="{2E37F288-6FE5-4E41-B07E-2BB7DD9875C8}" dt="2019-04-26T01:41:15.698" v="4209" actId="478"/>
          <ac:spMkLst>
            <pc:docMk/>
            <pc:sldMk cId="0" sldId="296"/>
            <ac:spMk id="71" creationId="{00000000-0000-0000-0000-000000000000}"/>
          </ac:spMkLst>
        </pc:spChg>
        <pc:spChg chg="del mod topLvl">
          <ac:chgData name="晓鑫 蔡" userId="a2b597cf8d13e5c1" providerId="LiveId" clId="{2E37F288-6FE5-4E41-B07E-2BB7DD9875C8}" dt="2019-04-26T01:41:15.698" v="4209" actId="478"/>
          <ac:spMkLst>
            <pc:docMk/>
            <pc:sldMk cId="0" sldId="296"/>
            <ac:spMk id="74" creationId="{00000000-0000-0000-0000-000000000000}"/>
          </ac:spMkLst>
        </pc:spChg>
        <pc:spChg chg="del mod topLvl">
          <ac:chgData name="晓鑫 蔡" userId="a2b597cf8d13e5c1" providerId="LiveId" clId="{2E37F288-6FE5-4E41-B07E-2BB7DD9875C8}" dt="2019-04-26T01:41:15.698" v="4209" actId="478"/>
          <ac:spMkLst>
            <pc:docMk/>
            <pc:sldMk cId="0" sldId="296"/>
            <ac:spMk id="75" creationId="{00000000-0000-0000-0000-000000000000}"/>
          </ac:spMkLst>
        </pc:spChg>
        <pc:spChg chg="del mod topLvl">
          <ac:chgData name="晓鑫 蔡" userId="a2b597cf8d13e5c1" providerId="LiveId" clId="{2E37F288-6FE5-4E41-B07E-2BB7DD9875C8}" dt="2019-04-26T01:41:15.698" v="4209" actId="478"/>
          <ac:spMkLst>
            <pc:docMk/>
            <pc:sldMk cId="0" sldId="296"/>
            <ac:spMk id="76" creationId="{00000000-0000-0000-0000-000000000000}"/>
          </ac:spMkLst>
        </pc:spChg>
        <pc:spChg chg="del mod topLvl">
          <ac:chgData name="晓鑫 蔡" userId="a2b597cf8d13e5c1" providerId="LiveId" clId="{2E37F288-6FE5-4E41-B07E-2BB7DD9875C8}" dt="2019-04-26T01:41:15.698" v="4209" actId="478"/>
          <ac:spMkLst>
            <pc:docMk/>
            <pc:sldMk cId="0" sldId="296"/>
            <ac:spMk id="77" creationId="{00000000-0000-0000-0000-000000000000}"/>
          </ac:spMkLst>
        </pc:spChg>
        <pc:spChg chg="del mod topLvl">
          <ac:chgData name="晓鑫 蔡" userId="a2b597cf8d13e5c1" providerId="LiveId" clId="{2E37F288-6FE5-4E41-B07E-2BB7DD9875C8}" dt="2019-04-26T01:41:15.698" v="4209" actId="478"/>
          <ac:spMkLst>
            <pc:docMk/>
            <pc:sldMk cId="0" sldId="296"/>
            <ac:spMk id="78" creationId="{00000000-0000-0000-0000-000000000000}"/>
          </ac:spMkLst>
        </pc:spChg>
        <pc:spChg chg="del mod topLvl">
          <ac:chgData name="晓鑫 蔡" userId="a2b597cf8d13e5c1" providerId="LiveId" clId="{2E37F288-6FE5-4E41-B07E-2BB7DD9875C8}" dt="2019-04-26T01:41:15.698" v="4209" actId="478"/>
          <ac:spMkLst>
            <pc:docMk/>
            <pc:sldMk cId="0" sldId="296"/>
            <ac:spMk id="79" creationId="{00000000-0000-0000-0000-000000000000}"/>
          </ac:spMkLst>
        </pc:spChg>
        <pc:spChg chg="del mod topLvl">
          <ac:chgData name="晓鑫 蔡" userId="a2b597cf8d13e5c1" providerId="LiveId" clId="{2E37F288-6FE5-4E41-B07E-2BB7DD9875C8}" dt="2019-04-26T01:41:15.698" v="4209" actId="478"/>
          <ac:spMkLst>
            <pc:docMk/>
            <pc:sldMk cId="0" sldId="296"/>
            <ac:spMk id="80" creationId="{00000000-0000-0000-0000-000000000000}"/>
          </ac:spMkLst>
        </pc:spChg>
        <pc:spChg chg="del mod topLvl">
          <ac:chgData name="晓鑫 蔡" userId="a2b597cf8d13e5c1" providerId="LiveId" clId="{2E37F288-6FE5-4E41-B07E-2BB7DD9875C8}" dt="2019-04-26T01:41:15.698" v="4209" actId="478"/>
          <ac:spMkLst>
            <pc:docMk/>
            <pc:sldMk cId="0" sldId="296"/>
            <ac:spMk id="81" creationId="{00000000-0000-0000-0000-000000000000}"/>
          </ac:spMkLst>
        </pc:spChg>
        <pc:spChg chg="del mod topLvl">
          <ac:chgData name="晓鑫 蔡" userId="a2b597cf8d13e5c1" providerId="LiveId" clId="{2E37F288-6FE5-4E41-B07E-2BB7DD9875C8}" dt="2019-04-26T01:41:15.698" v="4209" actId="478"/>
          <ac:spMkLst>
            <pc:docMk/>
            <pc:sldMk cId="0" sldId="296"/>
            <ac:spMk id="92" creationId="{00000000-0000-0000-0000-000000000000}"/>
          </ac:spMkLst>
        </pc:spChg>
        <pc:spChg chg="del mod topLvl">
          <ac:chgData name="晓鑫 蔡" userId="a2b597cf8d13e5c1" providerId="LiveId" clId="{2E37F288-6FE5-4E41-B07E-2BB7DD9875C8}" dt="2019-04-26T01:41:15.698" v="4209" actId="478"/>
          <ac:spMkLst>
            <pc:docMk/>
            <pc:sldMk cId="0" sldId="296"/>
            <ac:spMk id="93" creationId="{00000000-0000-0000-0000-000000000000}"/>
          </ac:spMkLst>
        </pc:spChg>
        <pc:spChg chg="del mod topLvl">
          <ac:chgData name="晓鑫 蔡" userId="a2b597cf8d13e5c1" providerId="LiveId" clId="{2E37F288-6FE5-4E41-B07E-2BB7DD9875C8}" dt="2019-04-26T01:41:15.698" v="4209" actId="478"/>
          <ac:spMkLst>
            <pc:docMk/>
            <pc:sldMk cId="0" sldId="296"/>
            <ac:spMk id="96" creationId="{00000000-0000-0000-0000-000000000000}"/>
          </ac:spMkLst>
        </pc:spChg>
        <pc:spChg chg="del mod topLvl">
          <ac:chgData name="晓鑫 蔡" userId="a2b597cf8d13e5c1" providerId="LiveId" clId="{2E37F288-6FE5-4E41-B07E-2BB7DD9875C8}" dt="2019-04-26T01:41:15.698" v="4209" actId="478"/>
          <ac:spMkLst>
            <pc:docMk/>
            <pc:sldMk cId="0" sldId="296"/>
            <ac:spMk id="97" creationId="{00000000-0000-0000-0000-000000000000}"/>
          </ac:spMkLst>
        </pc:spChg>
        <pc:spChg chg="del mod topLvl">
          <ac:chgData name="晓鑫 蔡" userId="a2b597cf8d13e5c1" providerId="LiveId" clId="{2E37F288-6FE5-4E41-B07E-2BB7DD9875C8}" dt="2019-04-26T01:41:15.698" v="4209" actId="478"/>
          <ac:spMkLst>
            <pc:docMk/>
            <pc:sldMk cId="0" sldId="296"/>
            <ac:spMk id="98" creationId="{00000000-0000-0000-0000-000000000000}"/>
          </ac:spMkLst>
        </pc:spChg>
        <pc:spChg chg="del mod topLvl">
          <ac:chgData name="晓鑫 蔡" userId="a2b597cf8d13e5c1" providerId="LiveId" clId="{2E37F288-6FE5-4E41-B07E-2BB7DD9875C8}" dt="2019-04-26T01:41:15.698" v="4209" actId="478"/>
          <ac:spMkLst>
            <pc:docMk/>
            <pc:sldMk cId="0" sldId="296"/>
            <ac:spMk id="99" creationId="{00000000-0000-0000-0000-000000000000}"/>
          </ac:spMkLst>
        </pc:spChg>
        <pc:spChg chg="del mod topLvl">
          <ac:chgData name="晓鑫 蔡" userId="a2b597cf8d13e5c1" providerId="LiveId" clId="{2E37F288-6FE5-4E41-B07E-2BB7DD9875C8}" dt="2019-04-26T01:41:15.698" v="4209" actId="478"/>
          <ac:spMkLst>
            <pc:docMk/>
            <pc:sldMk cId="0" sldId="296"/>
            <ac:spMk id="100" creationId="{00000000-0000-0000-0000-000000000000}"/>
          </ac:spMkLst>
        </pc:spChg>
        <pc:spChg chg="del mod topLvl">
          <ac:chgData name="晓鑫 蔡" userId="a2b597cf8d13e5c1" providerId="LiveId" clId="{2E37F288-6FE5-4E41-B07E-2BB7DD9875C8}" dt="2019-04-26T01:41:15.698" v="4209" actId="478"/>
          <ac:spMkLst>
            <pc:docMk/>
            <pc:sldMk cId="0" sldId="296"/>
            <ac:spMk id="101" creationId="{00000000-0000-0000-0000-000000000000}"/>
          </ac:spMkLst>
        </pc:spChg>
        <pc:spChg chg="del mod topLvl">
          <ac:chgData name="晓鑫 蔡" userId="a2b597cf8d13e5c1" providerId="LiveId" clId="{2E37F288-6FE5-4E41-B07E-2BB7DD9875C8}" dt="2019-04-26T01:41:15.698" v="4209" actId="478"/>
          <ac:spMkLst>
            <pc:docMk/>
            <pc:sldMk cId="0" sldId="296"/>
            <ac:spMk id="102" creationId="{00000000-0000-0000-0000-000000000000}"/>
          </ac:spMkLst>
        </pc:spChg>
        <pc:spChg chg="del mod topLvl">
          <ac:chgData name="晓鑫 蔡" userId="a2b597cf8d13e5c1" providerId="LiveId" clId="{2E37F288-6FE5-4E41-B07E-2BB7DD9875C8}" dt="2019-04-26T01:41:15.698" v="4209" actId="478"/>
          <ac:spMkLst>
            <pc:docMk/>
            <pc:sldMk cId="0" sldId="296"/>
            <ac:spMk id="103" creationId="{00000000-0000-0000-0000-000000000000}"/>
          </ac:spMkLst>
        </pc:spChg>
        <pc:spChg chg="del mod topLvl">
          <ac:chgData name="晓鑫 蔡" userId="a2b597cf8d13e5c1" providerId="LiveId" clId="{2E37F288-6FE5-4E41-B07E-2BB7DD9875C8}" dt="2019-04-26T01:41:15.698" v="4209" actId="478"/>
          <ac:spMkLst>
            <pc:docMk/>
            <pc:sldMk cId="0" sldId="296"/>
            <ac:spMk id="104" creationId="{00000000-0000-0000-0000-000000000000}"/>
          </ac:spMkLst>
        </pc:spChg>
        <pc:spChg chg="del mod topLvl">
          <ac:chgData name="晓鑫 蔡" userId="a2b597cf8d13e5c1" providerId="LiveId" clId="{2E37F288-6FE5-4E41-B07E-2BB7DD9875C8}" dt="2019-04-26T01:41:15.698" v="4209" actId="478"/>
          <ac:spMkLst>
            <pc:docMk/>
            <pc:sldMk cId="0" sldId="296"/>
            <ac:spMk id="105" creationId="{00000000-0000-0000-0000-000000000000}"/>
          </ac:spMkLst>
        </pc:spChg>
        <pc:spChg chg="del mod topLvl">
          <ac:chgData name="晓鑫 蔡" userId="a2b597cf8d13e5c1" providerId="LiveId" clId="{2E37F288-6FE5-4E41-B07E-2BB7DD9875C8}" dt="2019-04-26T01:41:15.698" v="4209" actId="478"/>
          <ac:spMkLst>
            <pc:docMk/>
            <pc:sldMk cId="0" sldId="296"/>
            <ac:spMk id="106" creationId="{00000000-0000-0000-0000-000000000000}"/>
          </ac:spMkLst>
        </pc:spChg>
        <pc:spChg chg="del mod topLvl">
          <ac:chgData name="晓鑫 蔡" userId="a2b597cf8d13e5c1" providerId="LiveId" clId="{2E37F288-6FE5-4E41-B07E-2BB7DD9875C8}" dt="2019-04-26T01:41:15.698" v="4209" actId="478"/>
          <ac:spMkLst>
            <pc:docMk/>
            <pc:sldMk cId="0" sldId="296"/>
            <ac:spMk id="107" creationId="{00000000-0000-0000-0000-000000000000}"/>
          </ac:spMkLst>
        </pc:spChg>
        <pc:spChg chg="del mod topLvl">
          <ac:chgData name="晓鑫 蔡" userId="a2b597cf8d13e5c1" providerId="LiveId" clId="{2E37F288-6FE5-4E41-B07E-2BB7DD9875C8}" dt="2019-04-26T01:41:15.698" v="4209" actId="478"/>
          <ac:spMkLst>
            <pc:docMk/>
            <pc:sldMk cId="0" sldId="296"/>
            <ac:spMk id="109" creationId="{00000000-0000-0000-0000-000000000000}"/>
          </ac:spMkLst>
        </pc:spChg>
        <pc:spChg chg="del mod topLvl">
          <ac:chgData name="晓鑫 蔡" userId="a2b597cf8d13e5c1" providerId="LiveId" clId="{2E37F288-6FE5-4E41-B07E-2BB7DD9875C8}" dt="2019-04-26T01:41:15.698" v="4209" actId="478"/>
          <ac:spMkLst>
            <pc:docMk/>
            <pc:sldMk cId="0" sldId="296"/>
            <ac:spMk id="110" creationId="{00000000-0000-0000-0000-000000000000}"/>
          </ac:spMkLst>
        </pc:spChg>
        <pc:spChg chg="del mod topLvl">
          <ac:chgData name="晓鑫 蔡" userId="a2b597cf8d13e5c1" providerId="LiveId" clId="{2E37F288-6FE5-4E41-B07E-2BB7DD9875C8}" dt="2019-04-26T01:41:15.698" v="4209" actId="478"/>
          <ac:spMkLst>
            <pc:docMk/>
            <pc:sldMk cId="0" sldId="296"/>
            <ac:spMk id="111" creationId="{00000000-0000-0000-0000-000000000000}"/>
          </ac:spMkLst>
        </pc:spChg>
        <pc:spChg chg="del mod topLvl">
          <ac:chgData name="晓鑫 蔡" userId="a2b597cf8d13e5c1" providerId="LiveId" clId="{2E37F288-6FE5-4E41-B07E-2BB7DD9875C8}" dt="2019-04-26T01:41:15.698" v="4209" actId="478"/>
          <ac:spMkLst>
            <pc:docMk/>
            <pc:sldMk cId="0" sldId="296"/>
            <ac:spMk id="112" creationId="{00000000-0000-0000-0000-000000000000}"/>
          </ac:spMkLst>
        </pc:spChg>
        <pc:spChg chg="del mod topLvl">
          <ac:chgData name="晓鑫 蔡" userId="a2b597cf8d13e5c1" providerId="LiveId" clId="{2E37F288-6FE5-4E41-B07E-2BB7DD9875C8}" dt="2019-04-26T01:41:15.698" v="4209" actId="478"/>
          <ac:spMkLst>
            <pc:docMk/>
            <pc:sldMk cId="0" sldId="296"/>
            <ac:spMk id="113" creationId="{00000000-0000-0000-0000-000000000000}"/>
          </ac:spMkLst>
        </pc:spChg>
        <pc:spChg chg="del mod topLvl">
          <ac:chgData name="晓鑫 蔡" userId="a2b597cf8d13e5c1" providerId="LiveId" clId="{2E37F288-6FE5-4E41-B07E-2BB7DD9875C8}" dt="2019-04-26T01:41:15.698" v="4209" actId="478"/>
          <ac:spMkLst>
            <pc:docMk/>
            <pc:sldMk cId="0" sldId="296"/>
            <ac:spMk id="114" creationId="{00000000-0000-0000-0000-000000000000}"/>
          </ac:spMkLst>
        </pc:spChg>
        <pc:spChg chg="del mod topLvl">
          <ac:chgData name="晓鑫 蔡" userId="a2b597cf8d13e5c1" providerId="LiveId" clId="{2E37F288-6FE5-4E41-B07E-2BB7DD9875C8}" dt="2019-04-26T01:41:15.698" v="4209" actId="478"/>
          <ac:spMkLst>
            <pc:docMk/>
            <pc:sldMk cId="0" sldId="296"/>
            <ac:spMk id="115" creationId="{00000000-0000-0000-0000-000000000000}"/>
          </ac:spMkLst>
        </pc:spChg>
        <pc:spChg chg="del mod topLvl">
          <ac:chgData name="晓鑫 蔡" userId="a2b597cf8d13e5c1" providerId="LiveId" clId="{2E37F288-6FE5-4E41-B07E-2BB7DD9875C8}" dt="2019-04-26T01:41:15.698" v="4209" actId="478"/>
          <ac:spMkLst>
            <pc:docMk/>
            <pc:sldMk cId="0" sldId="296"/>
            <ac:spMk id="116" creationId="{00000000-0000-0000-0000-000000000000}"/>
          </ac:spMkLst>
        </pc:spChg>
        <pc:spChg chg="del mod topLvl">
          <ac:chgData name="晓鑫 蔡" userId="a2b597cf8d13e5c1" providerId="LiveId" clId="{2E37F288-6FE5-4E41-B07E-2BB7DD9875C8}" dt="2019-04-26T01:41:15.698" v="4209" actId="478"/>
          <ac:spMkLst>
            <pc:docMk/>
            <pc:sldMk cId="0" sldId="296"/>
            <ac:spMk id="117" creationId="{00000000-0000-0000-0000-000000000000}"/>
          </ac:spMkLst>
        </pc:spChg>
        <pc:spChg chg="del mod topLvl">
          <ac:chgData name="晓鑫 蔡" userId="a2b597cf8d13e5c1" providerId="LiveId" clId="{2E37F288-6FE5-4E41-B07E-2BB7DD9875C8}" dt="2019-04-26T01:41:15.698" v="4209" actId="478"/>
          <ac:spMkLst>
            <pc:docMk/>
            <pc:sldMk cId="0" sldId="296"/>
            <ac:spMk id="118" creationId="{00000000-0000-0000-0000-000000000000}"/>
          </ac:spMkLst>
        </pc:spChg>
        <pc:spChg chg="del mod topLvl">
          <ac:chgData name="晓鑫 蔡" userId="a2b597cf8d13e5c1" providerId="LiveId" clId="{2E37F288-6FE5-4E41-B07E-2BB7DD9875C8}" dt="2019-04-26T01:41:15.698" v="4209" actId="478"/>
          <ac:spMkLst>
            <pc:docMk/>
            <pc:sldMk cId="0" sldId="296"/>
            <ac:spMk id="119" creationId="{00000000-0000-0000-0000-000000000000}"/>
          </ac:spMkLst>
        </pc:spChg>
        <pc:spChg chg="del mod topLvl">
          <ac:chgData name="晓鑫 蔡" userId="a2b597cf8d13e5c1" providerId="LiveId" clId="{2E37F288-6FE5-4E41-B07E-2BB7DD9875C8}" dt="2019-04-26T01:41:15.698" v="4209" actId="478"/>
          <ac:spMkLst>
            <pc:docMk/>
            <pc:sldMk cId="0" sldId="296"/>
            <ac:spMk id="120" creationId="{00000000-0000-0000-0000-000000000000}"/>
          </ac:spMkLst>
        </pc:spChg>
        <pc:spChg chg="del mod topLvl">
          <ac:chgData name="晓鑫 蔡" userId="a2b597cf8d13e5c1" providerId="LiveId" clId="{2E37F288-6FE5-4E41-B07E-2BB7DD9875C8}" dt="2019-04-26T01:41:15.698" v="4209" actId="478"/>
          <ac:spMkLst>
            <pc:docMk/>
            <pc:sldMk cId="0" sldId="296"/>
            <ac:spMk id="121" creationId="{00000000-0000-0000-0000-000000000000}"/>
          </ac:spMkLst>
        </pc:spChg>
        <pc:spChg chg="del mod topLvl">
          <ac:chgData name="晓鑫 蔡" userId="a2b597cf8d13e5c1" providerId="LiveId" clId="{2E37F288-6FE5-4E41-B07E-2BB7DD9875C8}" dt="2019-04-26T01:41:15.698" v="4209" actId="478"/>
          <ac:spMkLst>
            <pc:docMk/>
            <pc:sldMk cId="0" sldId="296"/>
            <ac:spMk id="124" creationId="{00000000-0000-0000-0000-000000000000}"/>
          </ac:spMkLst>
        </pc:spChg>
        <pc:spChg chg="del mod topLvl">
          <ac:chgData name="晓鑫 蔡" userId="a2b597cf8d13e5c1" providerId="LiveId" clId="{2E37F288-6FE5-4E41-B07E-2BB7DD9875C8}" dt="2019-04-26T01:41:15.698" v="4209" actId="478"/>
          <ac:spMkLst>
            <pc:docMk/>
            <pc:sldMk cId="0" sldId="296"/>
            <ac:spMk id="125" creationId="{00000000-0000-0000-0000-000000000000}"/>
          </ac:spMkLst>
        </pc:spChg>
        <pc:spChg chg="del mod topLvl">
          <ac:chgData name="晓鑫 蔡" userId="a2b597cf8d13e5c1" providerId="LiveId" clId="{2E37F288-6FE5-4E41-B07E-2BB7DD9875C8}" dt="2019-04-26T01:41:15.698" v="4209" actId="478"/>
          <ac:spMkLst>
            <pc:docMk/>
            <pc:sldMk cId="0" sldId="296"/>
            <ac:spMk id="127" creationId="{00000000-0000-0000-0000-000000000000}"/>
          </ac:spMkLst>
        </pc:spChg>
        <pc:spChg chg="del mod topLvl">
          <ac:chgData name="晓鑫 蔡" userId="a2b597cf8d13e5c1" providerId="LiveId" clId="{2E37F288-6FE5-4E41-B07E-2BB7DD9875C8}" dt="2019-04-26T01:41:15.698" v="4209" actId="478"/>
          <ac:spMkLst>
            <pc:docMk/>
            <pc:sldMk cId="0" sldId="296"/>
            <ac:spMk id="133" creationId="{00000000-0000-0000-0000-000000000000}"/>
          </ac:spMkLst>
        </pc:spChg>
        <pc:spChg chg="add mod">
          <ac:chgData name="晓鑫 蔡" userId="a2b597cf8d13e5c1" providerId="LiveId" clId="{2E37F288-6FE5-4E41-B07E-2BB7DD9875C8}" dt="2019-04-26T01:38:50.237" v="4159"/>
          <ac:spMkLst>
            <pc:docMk/>
            <pc:sldMk cId="0" sldId="296"/>
            <ac:spMk id="144" creationId="{EAEAB9F8-CE92-47B2-8368-B8B9DE1DAA84}"/>
          </ac:spMkLst>
        </pc:spChg>
        <pc:spChg chg="del">
          <ac:chgData name="晓鑫 蔡" userId="a2b597cf8d13e5c1" providerId="LiveId" clId="{2E37F288-6FE5-4E41-B07E-2BB7DD9875C8}" dt="2019-04-26T01:38:16.122" v="4102" actId="478"/>
          <ac:spMkLst>
            <pc:docMk/>
            <pc:sldMk cId="0" sldId="296"/>
            <ac:spMk id="145" creationId="{00000000-0000-0000-0000-000000000000}"/>
          </ac:spMkLst>
        </pc:spChg>
        <pc:spChg chg="del mod topLvl">
          <ac:chgData name="晓鑫 蔡" userId="a2b597cf8d13e5c1" providerId="LiveId" clId="{2E37F288-6FE5-4E41-B07E-2BB7DD9875C8}" dt="2019-04-26T01:41:15.698" v="4209" actId="478"/>
          <ac:spMkLst>
            <pc:docMk/>
            <pc:sldMk cId="0" sldId="296"/>
            <ac:spMk id="151" creationId="{00000000-0000-0000-0000-000000000000}"/>
          </ac:spMkLst>
        </pc:spChg>
        <pc:spChg chg="del mod topLvl">
          <ac:chgData name="晓鑫 蔡" userId="a2b597cf8d13e5c1" providerId="LiveId" clId="{2E37F288-6FE5-4E41-B07E-2BB7DD9875C8}" dt="2019-04-26T01:41:15.698" v="4209" actId="478"/>
          <ac:spMkLst>
            <pc:docMk/>
            <pc:sldMk cId="0" sldId="296"/>
            <ac:spMk id="158" creationId="{00000000-0000-0000-0000-000000000000}"/>
          </ac:spMkLst>
        </pc:spChg>
        <pc:spChg chg="del mod topLvl">
          <ac:chgData name="晓鑫 蔡" userId="a2b597cf8d13e5c1" providerId="LiveId" clId="{2E37F288-6FE5-4E41-B07E-2BB7DD9875C8}" dt="2019-04-26T01:41:15.698" v="4209" actId="478"/>
          <ac:spMkLst>
            <pc:docMk/>
            <pc:sldMk cId="0" sldId="296"/>
            <ac:spMk id="159" creationId="{00000000-0000-0000-0000-000000000000}"/>
          </ac:spMkLst>
        </pc:spChg>
        <pc:spChg chg="del mod topLvl">
          <ac:chgData name="晓鑫 蔡" userId="a2b597cf8d13e5c1" providerId="LiveId" clId="{2E37F288-6FE5-4E41-B07E-2BB7DD9875C8}" dt="2019-04-26T01:41:15.698" v="4209" actId="478"/>
          <ac:spMkLst>
            <pc:docMk/>
            <pc:sldMk cId="0" sldId="296"/>
            <ac:spMk id="160" creationId="{00000000-0000-0000-0000-000000000000}"/>
          </ac:spMkLst>
        </pc:spChg>
        <pc:spChg chg="del mod topLvl">
          <ac:chgData name="晓鑫 蔡" userId="a2b597cf8d13e5c1" providerId="LiveId" clId="{2E37F288-6FE5-4E41-B07E-2BB7DD9875C8}" dt="2019-04-26T01:41:15.698" v="4209" actId="478"/>
          <ac:spMkLst>
            <pc:docMk/>
            <pc:sldMk cId="0" sldId="296"/>
            <ac:spMk id="161" creationId="{00000000-0000-0000-0000-000000000000}"/>
          </ac:spMkLst>
        </pc:spChg>
        <pc:spChg chg="del mod topLvl">
          <ac:chgData name="晓鑫 蔡" userId="a2b597cf8d13e5c1" providerId="LiveId" clId="{2E37F288-6FE5-4E41-B07E-2BB7DD9875C8}" dt="2019-04-26T01:41:15.698" v="4209" actId="478"/>
          <ac:spMkLst>
            <pc:docMk/>
            <pc:sldMk cId="0" sldId="296"/>
            <ac:spMk id="162" creationId="{00000000-0000-0000-0000-000000000000}"/>
          </ac:spMkLst>
        </pc:spChg>
        <pc:spChg chg="del mod topLvl">
          <ac:chgData name="晓鑫 蔡" userId="a2b597cf8d13e5c1" providerId="LiveId" clId="{2E37F288-6FE5-4E41-B07E-2BB7DD9875C8}" dt="2019-04-26T01:41:15.698" v="4209" actId="478"/>
          <ac:spMkLst>
            <pc:docMk/>
            <pc:sldMk cId="0" sldId="296"/>
            <ac:spMk id="163" creationId="{00000000-0000-0000-0000-000000000000}"/>
          </ac:spMkLst>
        </pc:spChg>
        <pc:spChg chg="del mod topLvl">
          <ac:chgData name="晓鑫 蔡" userId="a2b597cf8d13e5c1" providerId="LiveId" clId="{2E37F288-6FE5-4E41-B07E-2BB7DD9875C8}" dt="2019-04-26T01:41:15.698" v="4209" actId="478"/>
          <ac:spMkLst>
            <pc:docMk/>
            <pc:sldMk cId="0" sldId="296"/>
            <ac:spMk id="164" creationId="{00000000-0000-0000-0000-000000000000}"/>
          </ac:spMkLst>
        </pc:spChg>
        <pc:spChg chg="del mod topLvl">
          <ac:chgData name="晓鑫 蔡" userId="a2b597cf8d13e5c1" providerId="LiveId" clId="{2E37F288-6FE5-4E41-B07E-2BB7DD9875C8}" dt="2019-04-26T01:41:15.698" v="4209" actId="478"/>
          <ac:spMkLst>
            <pc:docMk/>
            <pc:sldMk cId="0" sldId="296"/>
            <ac:spMk id="165" creationId="{00000000-0000-0000-0000-000000000000}"/>
          </ac:spMkLst>
        </pc:spChg>
        <pc:spChg chg="del mod topLvl">
          <ac:chgData name="晓鑫 蔡" userId="a2b597cf8d13e5c1" providerId="LiveId" clId="{2E37F288-6FE5-4E41-B07E-2BB7DD9875C8}" dt="2019-04-26T01:41:15.698" v="4209" actId="478"/>
          <ac:spMkLst>
            <pc:docMk/>
            <pc:sldMk cId="0" sldId="296"/>
            <ac:spMk id="166" creationId="{00000000-0000-0000-0000-000000000000}"/>
          </ac:spMkLst>
        </pc:spChg>
        <pc:spChg chg="del mod topLvl">
          <ac:chgData name="晓鑫 蔡" userId="a2b597cf8d13e5c1" providerId="LiveId" clId="{2E37F288-6FE5-4E41-B07E-2BB7DD9875C8}" dt="2019-04-26T01:41:15.698" v="4209" actId="478"/>
          <ac:spMkLst>
            <pc:docMk/>
            <pc:sldMk cId="0" sldId="296"/>
            <ac:spMk id="167" creationId="{00000000-0000-0000-0000-000000000000}"/>
          </ac:spMkLst>
        </pc:spChg>
        <pc:spChg chg="del mod topLvl">
          <ac:chgData name="晓鑫 蔡" userId="a2b597cf8d13e5c1" providerId="LiveId" clId="{2E37F288-6FE5-4E41-B07E-2BB7DD9875C8}" dt="2019-04-26T01:41:15.698" v="4209" actId="478"/>
          <ac:spMkLst>
            <pc:docMk/>
            <pc:sldMk cId="0" sldId="296"/>
            <ac:spMk id="168" creationId="{00000000-0000-0000-0000-000000000000}"/>
          </ac:spMkLst>
        </pc:spChg>
        <pc:spChg chg="del mod topLvl">
          <ac:chgData name="晓鑫 蔡" userId="a2b597cf8d13e5c1" providerId="LiveId" clId="{2E37F288-6FE5-4E41-B07E-2BB7DD9875C8}" dt="2019-04-26T01:41:15.698" v="4209" actId="478"/>
          <ac:spMkLst>
            <pc:docMk/>
            <pc:sldMk cId="0" sldId="296"/>
            <ac:spMk id="169" creationId="{00000000-0000-0000-0000-000000000000}"/>
          </ac:spMkLst>
        </pc:spChg>
        <pc:spChg chg="del mod topLvl">
          <ac:chgData name="晓鑫 蔡" userId="a2b597cf8d13e5c1" providerId="LiveId" clId="{2E37F288-6FE5-4E41-B07E-2BB7DD9875C8}" dt="2019-04-26T01:41:15.698" v="4209" actId="478"/>
          <ac:spMkLst>
            <pc:docMk/>
            <pc:sldMk cId="0" sldId="296"/>
            <ac:spMk id="173" creationId="{00000000-0000-0000-0000-000000000000}"/>
          </ac:spMkLst>
        </pc:spChg>
        <pc:spChg chg="del mod topLvl">
          <ac:chgData name="晓鑫 蔡" userId="a2b597cf8d13e5c1" providerId="LiveId" clId="{2E37F288-6FE5-4E41-B07E-2BB7DD9875C8}" dt="2019-04-26T01:41:15.698" v="4209" actId="478"/>
          <ac:spMkLst>
            <pc:docMk/>
            <pc:sldMk cId="0" sldId="296"/>
            <ac:spMk id="174" creationId="{00000000-0000-0000-0000-000000000000}"/>
          </ac:spMkLst>
        </pc:spChg>
        <pc:spChg chg="del mod topLvl">
          <ac:chgData name="晓鑫 蔡" userId="a2b597cf8d13e5c1" providerId="LiveId" clId="{2E37F288-6FE5-4E41-B07E-2BB7DD9875C8}" dt="2019-04-26T01:41:15.698" v="4209" actId="478"/>
          <ac:spMkLst>
            <pc:docMk/>
            <pc:sldMk cId="0" sldId="296"/>
            <ac:spMk id="175" creationId="{00000000-0000-0000-0000-000000000000}"/>
          </ac:spMkLst>
        </pc:spChg>
        <pc:spChg chg="del mod topLvl">
          <ac:chgData name="晓鑫 蔡" userId="a2b597cf8d13e5c1" providerId="LiveId" clId="{2E37F288-6FE5-4E41-B07E-2BB7DD9875C8}" dt="2019-04-26T01:41:15.698" v="4209" actId="478"/>
          <ac:spMkLst>
            <pc:docMk/>
            <pc:sldMk cId="0" sldId="296"/>
            <ac:spMk id="177" creationId="{00000000-0000-0000-0000-000000000000}"/>
          </ac:spMkLst>
        </pc:spChg>
        <pc:spChg chg="del mod topLvl">
          <ac:chgData name="晓鑫 蔡" userId="a2b597cf8d13e5c1" providerId="LiveId" clId="{2E37F288-6FE5-4E41-B07E-2BB7DD9875C8}" dt="2019-04-26T01:41:15.698" v="4209" actId="478"/>
          <ac:spMkLst>
            <pc:docMk/>
            <pc:sldMk cId="0" sldId="296"/>
            <ac:spMk id="178" creationId="{00000000-0000-0000-0000-000000000000}"/>
          </ac:spMkLst>
        </pc:spChg>
        <pc:spChg chg="del mod topLvl">
          <ac:chgData name="晓鑫 蔡" userId="a2b597cf8d13e5c1" providerId="LiveId" clId="{2E37F288-6FE5-4E41-B07E-2BB7DD9875C8}" dt="2019-04-26T01:41:15.698" v="4209" actId="478"/>
          <ac:spMkLst>
            <pc:docMk/>
            <pc:sldMk cId="0" sldId="296"/>
            <ac:spMk id="179" creationId="{00000000-0000-0000-0000-000000000000}"/>
          </ac:spMkLst>
        </pc:spChg>
        <pc:spChg chg="del mod topLvl">
          <ac:chgData name="晓鑫 蔡" userId="a2b597cf8d13e5c1" providerId="LiveId" clId="{2E37F288-6FE5-4E41-B07E-2BB7DD9875C8}" dt="2019-04-26T01:41:15.698" v="4209" actId="478"/>
          <ac:spMkLst>
            <pc:docMk/>
            <pc:sldMk cId="0" sldId="296"/>
            <ac:spMk id="181" creationId="{00000000-0000-0000-0000-000000000000}"/>
          </ac:spMkLst>
        </pc:spChg>
        <pc:spChg chg="del mod topLvl">
          <ac:chgData name="晓鑫 蔡" userId="a2b597cf8d13e5c1" providerId="LiveId" clId="{2E37F288-6FE5-4E41-B07E-2BB7DD9875C8}" dt="2019-04-26T01:41:15.698" v="4209" actId="478"/>
          <ac:spMkLst>
            <pc:docMk/>
            <pc:sldMk cId="0" sldId="296"/>
            <ac:spMk id="182" creationId="{00000000-0000-0000-0000-000000000000}"/>
          </ac:spMkLst>
        </pc:spChg>
        <pc:spChg chg="del mod topLvl">
          <ac:chgData name="晓鑫 蔡" userId="a2b597cf8d13e5c1" providerId="LiveId" clId="{2E37F288-6FE5-4E41-B07E-2BB7DD9875C8}" dt="2019-04-26T01:41:15.698" v="4209" actId="478"/>
          <ac:spMkLst>
            <pc:docMk/>
            <pc:sldMk cId="0" sldId="296"/>
            <ac:spMk id="183" creationId="{00000000-0000-0000-0000-000000000000}"/>
          </ac:spMkLst>
        </pc:spChg>
        <pc:spChg chg="del mod topLvl">
          <ac:chgData name="晓鑫 蔡" userId="a2b597cf8d13e5c1" providerId="LiveId" clId="{2E37F288-6FE5-4E41-B07E-2BB7DD9875C8}" dt="2019-04-26T01:41:15.698" v="4209" actId="478"/>
          <ac:spMkLst>
            <pc:docMk/>
            <pc:sldMk cId="0" sldId="296"/>
            <ac:spMk id="185" creationId="{00000000-0000-0000-0000-000000000000}"/>
          </ac:spMkLst>
        </pc:spChg>
        <pc:spChg chg="del mod topLvl">
          <ac:chgData name="晓鑫 蔡" userId="a2b597cf8d13e5c1" providerId="LiveId" clId="{2E37F288-6FE5-4E41-B07E-2BB7DD9875C8}" dt="2019-04-26T01:41:15.698" v="4209" actId="478"/>
          <ac:spMkLst>
            <pc:docMk/>
            <pc:sldMk cId="0" sldId="296"/>
            <ac:spMk id="186" creationId="{00000000-0000-0000-0000-000000000000}"/>
          </ac:spMkLst>
        </pc:spChg>
        <pc:spChg chg="del mod topLvl">
          <ac:chgData name="晓鑫 蔡" userId="a2b597cf8d13e5c1" providerId="LiveId" clId="{2E37F288-6FE5-4E41-B07E-2BB7DD9875C8}" dt="2019-04-26T01:41:15.698" v="4209" actId="478"/>
          <ac:spMkLst>
            <pc:docMk/>
            <pc:sldMk cId="0" sldId="296"/>
            <ac:spMk id="190" creationId="{00000000-0000-0000-0000-000000000000}"/>
          </ac:spMkLst>
        </pc:spChg>
        <pc:spChg chg="del mod topLvl">
          <ac:chgData name="晓鑫 蔡" userId="a2b597cf8d13e5c1" providerId="LiveId" clId="{2E37F288-6FE5-4E41-B07E-2BB7DD9875C8}" dt="2019-04-26T01:41:15.698" v="4209" actId="478"/>
          <ac:spMkLst>
            <pc:docMk/>
            <pc:sldMk cId="0" sldId="296"/>
            <ac:spMk id="193" creationId="{00000000-0000-0000-0000-000000000000}"/>
          </ac:spMkLst>
        </pc:spChg>
        <pc:spChg chg="del mod topLvl">
          <ac:chgData name="晓鑫 蔡" userId="a2b597cf8d13e5c1" providerId="LiveId" clId="{2E37F288-6FE5-4E41-B07E-2BB7DD9875C8}" dt="2019-04-26T01:41:15.698" v="4209" actId="478"/>
          <ac:spMkLst>
            <pc:docMk/>
            <pc:sldMk cId="0" sldId="296"/>
            <ac:spMk id="194" creationId="{00000000-0000-0000-0000-000000000000}"/>
          </ac:spMkLst>
        </pc:spChg>
        <pc:spChg chg="del mod topLvl">
          <ac:chgData name="晓鑫 蔡" userId="a2b597cf8d13e5c1" providerId="LiveId" clId="{2E37F288-6FE5-4E41-B07E-2BB7DD9875C8}" dt="2019-04-26T01:41:15.698" v="4209" actId="478"/>
          <ac:spMkLst>
            <pc:docMk/>
            <pc:sldMk cId="0" sldId="296"/>
            <ac:spMk id="198" creationId="{00000000-0000-0000-0000-000000000000}"/>
          </ac:spMkLst>
        </pc:spChg>
        <pc:spChg chg="del mod topLvl">
          <ac:chgData name="晓鑫 蔡" userId="a2b597cf8d13e5c1" providerId="LiveId" clId="{2E37F288-6FE5-4E41-B07E-2BB7DD9875C8}" dt="2019-04-26T01:41:15.698" v="4209" actId="478"/>
          <ac:spMkLst>
            <pc:docMk/>
            <pc:sldMk cId="0" sldId="296"/>
            <ac:spMk id="201" creationId="{00000000-0000-0000-0000-000000000000}"/>
          </ac:spMkLst>
        </pc:spChg>
        <pc:spChg chg="del mod topLvl">
          <ac:chgData name="晓鑫 蔡" userId="a2b597cf8d13e5c1" providerId="LiveId" clId="{2E37F288-6FE5-4E41-B07E-2BB7DD9875C8}" dt="2019-04-26T01:41:15.698" v="4209" actId="478"/>
          <ac:spMkLst>
            <pc:docMk/>
            <pc:sldMk cId="0" sldId="296"/>
            <ac:spMk id="202" creationId="{00000000-0000-0000-0000-000000000000}"/>
          </ac:spMkLst>
        </pc:spChg>
        <pc:spChg chg="del mod topLvl">
          <ac:chgData name="晓鑫 蔡" userId="a2b597cf8d13e5c1" providerId="LiveId" clId="{2E37F288-6FE5-4E41-B07E-2BB7DD9875C8}" dt="2019-04-26T01:41:15.698" v="4209" actId="478"/>
          <ac:spMkLst>
            <pc:docMk/>
            <pc:sldMk cId="0" sldId="296"/>
            <ac:spMk id="203" creationId="{00000000-0000-0000-0000-000000000000}"/>
          </ac:spMkLst>
        </pc:spChg>
        <pc:spChg chg="del mod topLvl">
          <ac:chgData name="晓鑫 蔡" userId="a2b597cf8d13e5c1" providerId="LiveId" clId="{2E37F288-6FE5-4E41-B07E-2BB7DD9875C8}" dt="2019-04-26T01:41:15.698" v="4209" actId="478"/>
          <ac:spMkLst>
            <pc:docMk/>
            <pc:sldMk cId="0" sldId="296"/>
            <ac:spMk id="204" creationId="{00000000-0000-0000-0000-000000000000}"/>
          </ac:spMkLst>
        </pc:spChg>
        <pc:spChg chg="del mod topLvl">
          <ac:chgData name="晓鑫 蔡" userId="a2b597cf8d13e5c1" providerId="LiveId" clId="{2E37F288-6FE5-4E41-B07E-2BB7DD9875C8}" dt="2019-04-26T01:41:15.698" v="4209" actId="478"/>
          <ac:spMkLst>
            <pc:docMk/>
            <pc:sldMk cId="0" sldId="296"/>
            <ac:spMk id="205" creationId="{00000000-0000-0000-0000-000000000000}"/>
          </ac:spMkLst>
        </pc:spChg>
        <pc:spChg chg="del mod topLvl">
          <ac:chgData name="晓鑫 蔡" userId="a2b597cf8d13e5c1" providerId="LiveId" clId="{2E37F288-6FE5-4E41-B07E-2BB7DD9875C8}" dt="2019-04-26T01:41:15.698" v="4209" actId="478"/>
          <ac:spMkLst>
            <pc:docMk/>
            <pc:sldMk cId="0" sldId="296"/>
            <ac:spMk id="209" creationId="{00000000-0000-0000-0000-000000000000}"/>
          </ac:spMkLst>
        </pc:spChg>
        <pc:spChg chg="del mod topLvl">
          <ac:chgData name="晓鑫 蔡" userId="a2b597cf8d13e5c1" providerId="LiveId" clId="{2E37F288-6FE5-4E41-B07E-2BB7DD9875C8}" dt="2019-04-26T01:41:15.698" v="4209" actId="478"/>
          <ac:spMkLst>
            <pc:docMk/>
            <pc:sldMk cId="0" sldId="296"/>
            <ac:spMk id="210" creationId="{00000000-0000-0000-0000-000000000000}"/>
          </ac:spMkLst>
        </pc:spChg>
        <pc:spChg chg="del mod topLvl">
          <ac:chgData name="晓鑫 蔡" userId="a2b597cf8d13e5c1" providerId="LiveId" clId="{2E37F288-6FE5-4E41-B07E-2BB7DD9875C8}" dt="2019-04-26T01:41:15.698" v="4209" actId="478"/>
          <ac:spMkLst>
            <pc:docMk/>
            <pc:sldMk cId="0" sldId="296"/>
            <ac:spMk id="214" creationId="{00000000-0000-0000-0000-000000000000}"/>
          </ac:spMkLst>
        </pc:spChg>
        <pc:spChg chg="del mod topLvl">
          <ac:chgData name="晓鑫 蔡" userId="a2b597cf8d13e5c1" providerId="LiveId" clId="{2E37F288-6FE5-4E41-B07E-2BB7DD9875C8}" dt="2019-04-26T01:41:15.698" v="4209" actId="478"/>
          <ac:spMkLst>
            <pc:docMk/>
            <pc:sldMk cId="0" sldId="296"/>
            <ac:spMk id="225" creationId="{00000000-0000-0000-0000-000000000000}"/>
          </ac:spMkLst>
        </pc:spChg>
        <pc:spChg chg="del mod topLvl">
          <ac:chgData name="晓鑫 蔡" userId="a2b597cf8d13e5c1" providerId="LiveId" clId="{2E37F288-6FE5-4E41-B07E-2BB7DD9875C8}" dt="2019-04-26T01:41:15.698" v="4209" actId="478"/>
          <ac:spMkLst>
            <pc:docMk/>
            <pc:sldMk cId="0" sldId="296"/>
            <ac:spMk id="226" creationId="{00000000-0000-0000-0000-000000000000}"/>
          </ac:spMkLst>
        </pc:spChg>
        <pc:spChg chg="del mod topLvl">
          <ac:chgData name="晓鑫 蔡" userId="a2b597cf8d13e5c1" providerId="LiveId" clId="{2E37F288-6FE5-4E41-B07E-2BB7DD9875C8}" dt="2019-04-26T01:41:15.698" v="4209" actId="478"/>
          <ac:spMkLst>
            <pc:docMk/>
            <pc:sldMk cId="0" sldId="296"/>
            <ac:spMk id="243" creationId="{00000000-0000-0000-0000-000000000000}"/>
          </ac:spMkLst>
        </pc:spChg>
        <pc:spChg chg="del mod topLvl">
          <ac:chgData name="晓鑫 蔡" userId="a2b597cf8d13e5c1" providerId="LiveId" clId="{2E37F288-6FE5-4E41-B07E-2BB7DD9875C8}" dt="2019-04-26T01:41:15.698" v="4209" actId="478"/>
          <ac:spMkLst>
            <pc:docMk/>
            <pc:sldMk cId="0" sldId="296"/>
            <ac:spMk id="250" creationId="{00000000-0000-0000-0000-000000000000}"/>
          </ac:spMkLst>
        </pc:spChg>
        <pc:spChg chg="del mod topLvl">
          <ac:chgData name="晓鑫 蔡" userId="a2b597cf8d13e5c1" providerId="LiveId" clId="{2E37F288-6FE5-4E41-B07E-2BB7DD9875C8}" dt="2019-04-26T01:41:15.698" v="4209" actId="478"/>
          <ac:spMkLst>
            <pc:docMk/>
            <pc:sldMk cId="0" sldId="296"/>
            <ac:spMk id="251" creationId="{00000000-0000-0000-0000-000000000000}"/>
          </ac:spMkLst>
        </pc:spChg>
        <pc:spChg chg="del mod topLvl">
          <ac:chgData name="晓鑫 蔡" userId="a2b597cf8d13e5c1" providerId="LiveId" clId="{2E37F288-6FE5-4E41-B07E-2BB7DD9875C8}" dt="2019-04-26T01:41:15.698" v="4209" actId="478"/>
          <ac:spMkLst>
            <pc:docMk/>
            <pc:sldMk cId="0" sldId="296"/>
            <ac:spMk id="252" creationId="{00000000-0000-0000-0000-000000000000}"/>
          </ac:spMkLst>
        </pc:spChg>
        <pc:spChg chg="del mod topLvl">
          <ac:chgData name="晓鑫 蔡" userId="a2b597cf8d13e5c1" providerId="LiveId" clId="{2E37F288-6FE5-4E41-B07E-2BB7DD9875C8}" dt="2019-04-26T01:41:15.698" v="4209" actId="478"/>
          <ac:spMkLst>
            <pc:docMk/>
            <pc:sldMk cId="0" sldId="296"/>
            <ac:spMk id="253" creationId="{00000000-0000-0000-0000-000000000000}"/>
          </ac:spMkLst>
        </pc:spChg>
        <pc:spChg chg="del mod topLvl">
          <ac:chgData name="晓鑫 蔡" userId="a2b597cf8d13e5c1" providerId="LiveId" clId="{2E37F288-6FE5-4E41-B07E-2BB7DD9875C8}" dt="2019-04-26T01:41:15.698" v="4209" actId="478"/>
          <ac:spMkLst>
            <pc:docMk/>
            <pc:sldMk cId="0" sldId="296"/>
            <ac:spMk id="272" creationId="{00000000-0000-0000-0000-000000000000}"/>
          </ac:spMkLst>
        </pc:spChg>
        <pc:spChg chg="del mod topLvl">
          <ac:chgData name="晓鑫 蔡" userId="a2b597cf8d13e5c1" providerId="LiveId" clId="{2E37F288-6FE5-4E41-B07E-2BB7DD9875C8}" dt="2019-04-26T01:41:17.830" v="4210" actId="478"/>
          <ac:spMkLst>
            <pc:docMk/>
            <pc:sldMk cId="0" sldId="296"/>
            <ac:spMk id="273" creationId="{00000000-0000-0000-0000-000000000000}"/>
          </ac:spMkLst>
        </pc:spChg>
        <pc:spChg chg="del mod topLvl">
          <ac:chgData name="晓鑫 蔡" userId="a2b597cf8d13e5c1" providerId="LiveId" clId="{2E37F288-6FE5-4E41-B07E-2BB7DD9875C8}" dt="2019-04-26T01:41:15.698" v="4209" actId="478"/>
          <ac:spMkLst>
            <pc:docMk/>
            <pc:sldMk cId="0" sldId="296"/>
            <ac:spMk id="275" creationId="{00000000-0000-0000-0000-000000000000}"/>
          </ac:spMkLst>
        </pc:spChg>
        <pc:spChg chg="del mod topLvl">
          <ac:chgData name="晓鑫 蔡" userId="a2b597cf8d13e5c1" providerId="LiveId" clId="{2E37F288-6FE5-4E41-B07E-2BB7DD9875C8}" dt="2019-04-26T01:41:15.698" v="4209" actId="478"/>
          <ac:spMkLst>
            <pc:docMk/>
            <pc:sldMk cId="0" sldId="296"/>
            <ac:spMk id="276" creationId="{00000000-0000-0000-0000-000000000000}"/>
          </ac:spMkLst>
        </pc:spChg>
        <pc:spChg chg="mod">
          <ac:chgData name="晓鑫 蔡" userId="a2b597cf8d13e5c1" providerId="LiveId" clId="{2E37F288-6FE5-4E41-B07E-2BB7DD9875C8}" dt="2019-04-26T01:39:03.589" v="4184"/>
          <ac:spMkLst>
            <pc:docMk/>
            <pc:sldMk cId="0" sldId="296"/>
            <ac:spMk id="286" creationId="{00000000-0000-0000-0000-000000000000}"/>
          </ac:spMkLst>
        </pc:spChg>
        <pc:spChg chg="mod">
          <ac:chgData name="晓鑫 蔡" userId="a2b597cf8d13e5c1" providerId="LiveId" clId="{2E37F288-6FE5-4E41-B07E-2BB7DD9875C8}" dt="2019-04-26T01:41:59.960" v="4224" actId="20577"/>
          <ac:spMkLst>
            <pc:docMk/>
            <pc:sldMk cId="0" sldId="296"/>
            <ac:spMk id="287" creationId="{00000000-0000-0000-0000-000000000000}"/>
          </ac:spMkLst>
        </pc:spChg>
        <pc:spChg chg="mod">
          <ac:chgData name="晓鑫 蔡" userId="a2b597cf8d13e5c1" providerId="LiveId" clId="{2E37F288-6FE5-4E41-B07E-2BB7DD9875C8}" dt="2019-04-26T01:41:45.842" v="4218" actId="403"/>
          <ac:spMkLst>
            <pc:docMk/>
            <pc:sldMk cId="0" sldId="296"/>
            <ac:spMk id="288" creationId="{00000000-0000-0000-0000-000000000000}"/>
          </ac:spMkLst>
        </pc:spChg>
        <pc:grpChg chg="add mod">
          <ac:chgData name="晓鑫 蔡" userId="a2b597cf8d13e5c1" providerId="LiveId" clId="{2E37F288-6FE5-4E41-B07E-2BB7DD9875C8}" dt="2019-04-26T01:39:58.251" v="4194" actId="164"/>
          <ac:grpSpMkLst>
            <pc:docMk/>
            <pc:sldMk cId="0" sldId="296"/>
            <ac:grpSpMk id="2" creationId="{4F699071-CECB-4C2F-9CD8-EB15EF61C847}"/>
          </ac:grpSpMkLst>
        </pc:grpChg>
        <pc:grpChg chg="add del mod">
          <ac:chgData name="晓鑫 蔡" userId="a2b597cf8d13e5c1" providerId="LiveId" clId="{2E37F288-6FE5-4E41-B07E-2BB7DD9875C8}" dt="2019-04-26T01:40:49.618" v="4202" actId="164"/>
          <ac:grpSpMkLst>
            <pc:docMk/>
            <pc:sldMk cId="0" sldId="296"/>
            <ac:grpSpMk id="3" creationId="{D7FE5C03-C89B-4BC8-99B3-3EA924DE3EE1}"/>
          </ac:grpSpMkLst>
        </pc:grpChg>
        <pc:grpChg chg="mod">
          <ac:chgData name="晓鑫 蔡" userId="a2b597cf8d13e5c1" providerId="LiveId" clId="{2E37F288-6FE5-4E41-B07E-2BB7DD9875C8}" dt="2019-04-26T01:40:58.695" v="4205"/>
          <ac:grpSpMkLst>
            <pc:docMk/>
            <pc:sldMk cId="0" sldId="296"/>
            <ac:grpSpMk id="14" creationId="{00000000-0000-0000-0000-000000000000}"/>
          </ac:grpSpMkLst>
        </pc:grpChg>
        <pc:graphicFrameChg chg="add mod modGraphic">
          <ac:chgData name="晓鑫 蔡" userId="a2b597cf8d13e5c1" providerId="LiveId" clId="{2E37F288-6FE5-4E41-B07E-2BB7DD9875C8}" dt="2019-04-26T01:44:14.736" v="4261" actId="122"/>
          <ac:graphicFrameMkLst>
            <pc:docMk/>
            <pc:sldMk cId="0" sldId="296"/>
            <ac:graphicFrameMk id="5" creationId="{2C93ADEA-4F18-45F4-9AFE-7D4D27DC1564}"/>
          </ac:graphicFrameMkLst>
        </pc:graphicFrameChg>
        <pc:cxnChg chg="del">
          <ac:chgData name="晓鑫 蔡" userId="a2b597cf8d13e5c1" providerId="LiveId" clId="{2E37F288-6FE5-4E41-B07E-2BB7DD9875C8}" dt="2019-04-26T01:38:17.776" v="4103" actId="478"/>
          <ac:cxnSpMkLst>
            <pc:docMk/>
            <pc:sldMk cId="0" sldId="296"/>
            <ac:cxnSpMk id="146" creationId="{00000000-0000-0000-0000-000000000000}"/>
          </ac:cxnSpMkLst>
        </pc:cxnChg>
        <pc:cxnChg chg="del mod topLvl">
          <ac:chgData name="晓鑫 蔡" userId="a2b597cf8d13e5c1" providerId="LiveId" clId="{2E37F288-6FE5-4E41-B07E-2BB7DD9875C8}" dt="2019-04-26T01:41:15.698" v="4209" actId="478"/>
          <ac:cxnSpMkLst>
            <pc:docMk/>
            <pc:sldMk cId="0" sldId="296"/>
            <ac:cxnSpMk id="212" creationId="{00000000-0000-0000-0000-000000000000}"/>
          </ac:cxnSpMkLst>
        </pc:cxnChg>
        <pc:cxnChg chg="del mod topLvl">
          <ac:chgData name="晓鑫 蔡" userId="a2b597cf8d13e5c1" providerId="LiveId" clId="{2E37F288-6FE5-4E41-B07E-2BB7DD9875C8}" dt="2019-04-26T01:41:15.698" v="4209" actId="478"/>
          <ac:cxnSpMkLst>
            <pc:docMk/>
            <pc:sldMk cId="0" sldId="296"/>
            <ac:cxnSpMk id="217" creationId="{00000000-0000-0000-0000-000000000000}"/>
          </ac:cxnSpMkLst>
        </pc:cxnChg>
        <pc:cxnChg chg="del mod topLvl">
          <ac:chgData name="晓鑫 蔡" userId="a2b597cf8d13e5c1" providerId="LiveId" clId="{2E37F288-6FE5-4E41-B07E-2BB7DD9875C8}" dt="2019-04-26T01:41:15.698" v="4209" actId="478"/>
          <ac:cxnSpMkLst>
            <pc:docMk/>
            <pc:sldMk cId="0" sldId="296"/>
            <ac:cxnSpMk id="221" creationId="{00000000-0000-0000-0000-000000000000}"/>
          </ac:cxnSpMkLst>
        </pc:cxnChg>
        <pc:cxnChg chg="del mod topLvl">
          <ac:chgData name="晓鑫 蔡" userId="a2b597cf8d13e5c1" providerId="LiveId" clId="{2E37F288-6FE5-4E41-B07E-2BB7DD9875C8}" dt="2019-04-26T01:41:15.698" v="4209" actId="478"/>
          <ac:cxnSpMkLst>
            <pc:docMk/>
            <pc:sldMk cId="0" sldId="296"/>
            <ac:cxnSpMk id="229" creationId="{00000000-0000-0000-0000-000000000000}"/>
          </ac:cxnSpMkLst>
        </pc:cxnChg>
        <pc:cxnChg chg="del mod topLvl">
          <ac:chgData name="晓鑫 蔡" userId="a2b597cf8d13e5c1" providerId="LiveId" clId="{2E37F288-6FE5-4E41-B07E-2BB7DD9875C8}" dt="2019-04-26T01:41:15.698" v="4209" actId="478"/>
          <ac:cxnSpMkLst>
            <pc:docMk/>
            <pc:sldMk cId="0" sldId="296"/>
            <ac:cxnSpMk id="233" creationId="{00000000-0000-0000-0000-000000000000}"/>
          </ac:cxnSpMkLst>
        </pc:cxnChg>
        <pc:cxnChg chg="del mod topLvl">
          <ac:chgData name="晓鑫 蔡" userId="a2b597cf8d13e5c1" providerId="LiveId" clId="{2E37F288-6FE5-4E41-B07E-2BB7DD9875C8}" dt="2019-04-26T01:41:15.698" v="4209" actId="478"/>
          <ac:cxnSpMkLst>
            <pc:docMk/>
            <pc:sldMk cId="0" sldId="296"/>
            <ac:cxnSpMk id="257" creationId="{00000000-0000-0000-0000-000000000000}"/>
          </ac:cxnSpMkLst>
        </pc:cxnChg>
        <pc:cxnChg chg="del mod topLvl">
          <ac:chgData name="晓鑫 蔡" userId="a2b597cf8d13e5c1" providerId="LiveId" clId="{2E37F288-6FE5-4E41-B07E-2BB7DD9875C8}" dt="2019-04-26T01:41:15.698" v="4209" actId="478"/>
          <ac:cxnSpMkLst>
            <pc:docMk/>
            <pc:sldMk cId="0" sldId="296"/>
            <ac:cxnSpMk id="260" creationId="{00000000-0000-0000-0000-000000000000}"/>
          </ac:cxnSpMkLst>
        </pc:cxnChg>
        <pc:cxnChg chg="del mod topLvl">
          <ac:chgData name="晓鑫 蔡" userId="a2b597cf8d13e5c1" providerId="LiveId" clId="{2E37F288-6FE5-4E41-B07E-2BB7DD9875C8}" dt="2019-04-26T01:41:15.698" v="4209" actId="478"/>
          <ac:cxnSpMkLst>
            <pc:docMk/>
            <pc:sldMk cId="0" sldId="296"/>
            <ac:cxnSpMk id="267" creationId="{00000000-0000-0000-0000-000000000000}"/>
          </ac:cxnSpMkLst>
        </pc:cxnChg>
      </pc:sldChg>
      <pc:sldChg chg="modSp">
        <pc:chgData name="晓鑫 蔡" userId="a2b597cf8d13e5c1" providerId="LiveId" clId="{2E37F288-6FE5-4E41-B07E-2BB7DD9875C8}" dt="2019-04-26T02:13:35.849" v="5435" actId="20577"/>
        <pc:sldMkLst>
          <pc:docMk/>
          <pc:sldMk cId="0" sldId="318"/>
        </pc:sldMkLst>
        <pc:spChg chg="mod">
          <ac:chgData name="晓鑫 蔡" userId="a2b597cf8d13e5c1" providerId="LiveId" clId="{2E37F288-6FE5-4E41-B07E-2BB7DD9875C8}" dt="2019-04-26T02:13:35.849" v="5435" actId="20577"/>
          <ac:spMkLst>
            <pc:docMk/>
            <pc:sldMk cId="0" sldId="318"/>
            <ac:spMk id="11" creationId="{00000000-0000-0000-0000-000000000000}"/>
          </ac:spMkLst>
        </pc:spChg>
      </pc:sldChg>
      <pc:sldChg chg="modSp ord modAnim">
        <pc:chgData name="晓鑫 蔡" userId="a2b597cf8d13e5c1" providerId="LiveId" clId="{2E37F288-6FE5-4E41-B07E-2BB7DD9875C8}" dt="2019-04-26T02:02:33.591" v="4587" actId="1076"/>
        <pc:sldMkLst>
          <pc:docMk/>
          <pc:sldMk cId="0" sldId="320"/>
        </pc:sldMkLst>
        <pc:spChg chg="mod">
          <ac:chgData name="晓鑫 蔡" userId="a2b597cf8d13e5c1" providerId="LiveId" clId="{2E37F288-6FE5-4E41-B07E-2BB7DD9875C8}" dt="2019-04-26T02:01:51.007" v="4581"/>
          <ac:spMkLst>
            <pc:docMk/>
            <pc:sldMk cId="0" sldId="320"/>
            <ac:spMk id="6" creationId="{00000000-0000-0000-0000-000000000000}"/>
          </ac:spMkLst>
        </pc:spChg>
        <pc:spChg chg="mod">
          <ac:chgData name="晓鑫 蔡" userId="a2b597cf8d13e5c1" providerId="LiveId" clId="{2E37F288-6FE5-4E41-B07E-2BB7DD9875C8}" dt="2019-04-26T02:02:33.591" v="4587" actId="1076"/>
          <ac:spMkLst>
            <pc:docMk/>
            <pc:sldMk cId="0" sldId="320"/>
            <ac:spMk id="7" creationId="{00000000-0000-0000-0000-000000000000}"/>
          </ac:spMkLst>
        </pc:spChg>
      </pc:sldChg>
      <pc:sldChg chg="modSp ord modAnim">
        <pc:chgData name="晓鑫 蔡" userId="a2b597cf8d13e5c1" providerId="LiveId" clId="{2E37F288-6FE5-4E41-B07E-2BB7DD9875C8}" dt="2019-04-25T17:45:01.621" v="3255" actId="207"/>
        <pc:sldMkLst>
          <pc:docMk/>
          <pc:sldMk cId="0" sldId="321"/>
        </pc:sldMkLst>
        <pc:spChg chg="mod">
          <ac:chgData name="晓鑫 蔡" userId="a2b597cf8d13e5c1" providerId="LiveId" clId="{2E37F288-6FE5-4E41-B07E-2BB7DD9875C8}" dt="2019-04-25T17:43:55.993" v="3245" actId="403"/>
          <ac:spMkLst>
            <pc:docMk/>
            <pc:sldMk cId="0" sldId="321"/>
            <ac:spMk id="6" creationId="{00000000-0000-0000-0000-000000000000}"/>
          </ac:spMkLst>
        </pc:spChg>
        <pc:spChg chg="mod">
          <ac:chgData name="晓鑫 蔡" userId="a2b597cf8d13e5c1" providerId="LiveId" clId="{2E37F288-6FE5-4E41-B07E-2BB7DD9875C8}" dt="2019-04-25T17:45:01.621" v="3255" actId="207"/>
          <ac:spMkLst>
            <pc:docMk/>
            <pc:sldMk cId="0" sldId="321"/>
            <ac:spMk id="7" creationId="{00000000-0000-0000-0000-000000000000}"/>
          </ac:spMkLst>
        </pc:spChg>
      </pc:sldChg>
      <pc:sldChg chg="modSp modAnim">
        <pc:chgData name="晓鑫 蔡" userId="a2b597cf8d13e5c1" providerId="LiveId" clId="{2E37F288-6FE5-4E41-B07E-2BB7DD9875C8}" dt="2019-04-25T15:02:40.492" v="1027" actId="207"/>
        <pc:sldMkLst>
          <pc:docMk/>
          <pc:sldMk cId="0" sldId="322"/>
        </pc:sldMkLst>
        <pc:spChg chg="mod">
          <ac:chgData name="晓鑫 蔡" userId="a2b597cf8d13e5c1" providerId="LiveId" clId="{2E37F288-6FE5-4E41-B07E-2BB7DD9875C8}" dt="2019-04-25T15:01:31.400" v="1012"/>
          <ac:spMkLst>
            <pc:docMk/>
            <pc:sldMk cId="0" sldId="322"/>
            <ac:spMk id="7" creationId="{00000000-0000-0000-0000-000000000000}"/>
          </ac:spMkLst>
        </pc:spChg>
        <pc:spChg chg="mod">
          <ac:chgData name="晓鑫 蔡" userId="a2b597cf8d13e5c1" providerId="LiveId" clId="{2E37F288-6FE5-4E41-B07E-2BB7DD9875C8}" dt="2019-04-25T15:02:40.492" v="1027" actId="207"/>
          <ac:spMkLst>
            <pc:docMk/>
            <pc:sldMk cId="0" sldId="322"/>
            <ac:spMk id="8" creationId="{00000000-0000-0000-0000-000000000000}"/>
          </ac:spMkLst>
        </pc:spChg>
      </pc:sldChg>
      <pc:sldChg chg="addSp delSp modSp add modTransition delAnim modAnim">
        <pc:chgData name="晓鑫 蔡" userId="a2b597cf8d13e5c1" providerId="LiveId" clId="{2E37F288-6FE5-4E41-B07E-2BB7DD9875C8}" dt="2019-04-25T15:18:22.178" v="1324"/>
        <pc:sldMkLst>
          <pc:docMk/>
          <pc:sldMk cId="3971904275" sldId="330"/>
        </pc:sldMkLst>
        <pc:spChg chg="add mod">
          <ac:chgData name="晓鑫 蔡" userId="a2b597cf8d13e5c1" providerId="LiveId" clId="{2E37F288-6FE5-4E41-B07E-2BB7DD9875C8}" dt="2019-04-25T15:15:10.546" v="1242" actId="208"/>
          <ac:spMkLst>
            <pc:docMk/>
            <pc:sldMk cId="3971904275" sldId="330"/>
            <ac:spMk id="4" creationId="{6AB3811B-4112-4DE4-8425-5F034078E838}"/>
          </ac:spMkLst>
        </pc:spChg>
        <pc:spChg chg="add mod">
          <ac:chgData name="晓鑫 蔡" userId="a2b597cf8d13e5c1" providerId="LiveId" clId="{2E37F288-6FE5-4E41-B07E-2BB7DD9875C8}" dt="2019-04-25T15:18:09.862" v="1320"/>
          <ac:spMkLst>
            <pc:docMk/>
            <pc:sldMk cId="3971904275" sldId="330"/>
            <ac:spMk id="60" creationId="{63FB0A88-9031-4600-89F0-2E3F61016864}"/>
          </ac:spMkLst>
        </pc:spChg>
        <pc:spChg chg="add del">
          <ac:chgData name="晓鑫 蔡" userId="a2b597cf8d13e5c1" providerId="LiveId" clId="{2E37F288-6FE5-4E41-B07E-2BB7DD9875C8}" dt="2019-04-25T15:09:23.259" v="1071"/>
          <ac:spMkLst>
            <pc:docMk/>
            <pc:sldMk cId="3971904275" sldId="330"/>
            <ac:spMk id="62" creationId="{D4582509-349A-48E2-8A2B-40EC483754F2}"/>
          </ac:spMkLst>
        </pc:spChg>
        <pc:spChg chg="del">
          <ac:chgData name="晓鑫 蔡" userId="a2b597cf8d13e5c1" providerId="LiveId" clId="{2E37F288-6FE5-4E41-B07E-2BB7DD9875C8}" dt="2019-04-25T15:05:53.077" v="1029" actId="478"/>
          <ac:spMkLst>
            <pc:docMk/>
            <pc:sldMk cId="3971904275" sldId="330"/>
            <ac:spMk id="65" creationId="{00000000-0000-0000-0000-000000000000}"/>
          </ac:spMkLst>
        </pc:spChg>
        <pc:spChg chg="add del">
          <ac:chgData name="晓鑫 蔡" userId="a2b597cf8d13e5c1" providerId="LiveId" clId="{2E37F288-6FE5-4E41-B07E-2BB7DD9875C8}" dt="2019-04-25T15:09:23.259" v="1071"/>
          <ac:spMkLst>
            <pc:docMk/>
            <pc:sldMk cId="3971904275" sldId="330"/>
            <ac:spMk id="67" creationId="{423CF4B7-8577-4AEC-8914-5F81B6A197BE}"/>
          </ac:spMkLst>
        </pc:spChg>
        <pc:spChg chg="add del">
          <ac:chgData name="晓鑫 蔡" userId="a2b597cf8d13e5c1" providerId="LiveId" clId="{2E37F288-6FE5-4E41-B07E-2BB7DD9875C8}" dt="2019-04-25T15:09:23.259" v="1071"/>
          <ac:spMkLst>
            <pc:docMk/>
            <pc:sldMk cId="3971904275" sldId="330"/>
            <ac:spMk id="68" creationId="{F60CB733-4760-469C-876D-40A02005214E}"/>
          </ac:spMkLst>
        </pc:spChg>
        <pc:spChg chg="add mod">
          <ac:chgData name="晓鑫 蔡" userId="a2b597cf8d13e5c1" providerId="LiveId" clId="{2E37F288-6FE5-4E41-B07E-2BB7DD9875C8}" dt="2019-04-25T15:09:34.864" v="1073" actId="1076"/>
          <ac:spMkLst>
            <pc:docMk/>
            <pc:sldMk cId="3971904275" sldId="330"/>
            <ac:spMk id="69" creationId="{D4D5BCD3-905E-4006-955E-5E5D0876C1D0}"/>
          </ac:spMkLst>
        </pc:spChg>
        <pc:spChg chg="add mod">
          <ac:chgData name="晓鑫 蔡" userId="a2b597cf8d13e5c1" providerId="LiveId" clId="{2E37F288-6FE5-4E41-B07E-2BB7DD9875C8}" dt="2019-04-25T15:09:34.864" v="1073" actId="1076"/>
          <ac:spMkLst>
            <pc:docMk/>
            <pc:sldMk cId="3971904275" sldId="330"/>
            <ac:spMk id="70" creationId="{0FB878D6-9665-43F5-A825-2B5C7723F53E}"/>
          </ac:spMkLst>
        </pc:spChg>
        <pc:spChg chg="add mod">
          <ac:chgData name="晓鑫 蔡" userId="a2b597cf8d13e5c1" providerId="LiveId" clId="{2E37F288-6FE5-4E41-B07E-2BB7DD9875C8}" dt="2019-04-25T15:09:34.864" v="1073" actId="1076"/>
          <ac:spMkLst>
            <pc:docMk/>
            <pc:sldMk cId="3971904275" sldId="330"/>
            <ac:spMk id="71" creationId="{5187CBA1-FDB4-4437-A23F-5016C6742313}"/>
          </ac:spMkLst>
        </pc:spChg>
        <pc:spChg chg="add mod">
          <ac:chgData name="晓鑫 蔡" userId="a2b597cf8d13e5c1" providerId="LiveId" clId="{2E37F288-6FE5-4E41-B07E-2BB7DD9875C8}" dt="2019-04-25T15:09:34.864" v="1073" actId="1076"/>
          <ac:spMkLst>
            <pc:docMk/>
            <pc:sldMk cId="3971904275" sldId="330"/>
            <ac:spMk id="72" creationId="{8C309C03-33F8-460C-ADFF-074E9258C323}"/>
          </ac:spMkLst>
        </pc:spChg>
        <pc:spChg chg="add mod">
          <ac:chgData name="晓鑫 蔡" userId="a2b597cf8d13e5c1" providerId="LiveId" clId="{2E37F288-6FE5-4E41-B07E-2BB7DD9875C8}" dt="2019-04-25T15:10:56.233" v="1098"/>
          <ac:spMkLst>
            <pc:docMk/>
            <pc:sldMk cId="3971904275" sldId="330"/>
            <ac:spMk id="74" creationId="{8F12CC6B-9BF1-4B9B-B7D8-8B9D7FC0C316}"/>
          </ac:spMkLst>
        </pc:spChg>
        <pc:spChg chg="add mod">
          <ac:chgData name="晓鑫 蔡" userId="a2b597cf8d13e5c1" providerId="LiveId" clId="{2E37F288-6FE5-4E41-B07E-2BB7DD9875C8}" dt="2019-04-25T15:11:17.507" v="1175"/>
          <ac:spMkLst>
            <pc:docMk/>
            <pc:sldMk cId="3971904275" sldId="330"/>
            <ac:spMk id="75" creationId="{8574E3B7-1CEF-4D02-B8C3-9E84C180BE31}"/>
          </ac:spMkLst>
        </pc:spChg>
        <pc:spChg chg="add mod">
          <ac:chgData name="晓鑫 蔡" userId="a2b597cf8d13e5c1" providerId="LiveId" clId="{2E37F288-6FE5-4E41-B07E-2BB7DD9875C8}" dt="2019-04-25T15:11:31.969" v="1210"/>
          <ac:spMkLst>
            <pc:docMk/>
            <pc:sldMk cId="3971904275" sldId="330"/>
            <ac:spMk id="76" creationId="{EE047C3A-47FE-4763-8E72-CCDEF0125E5F}"/>
          </ac:spMkLst>
        </pc:spChg>
        <pc:spChg chg="add mod">
          <ac:chgData name="晓鑫 蔡" userId="a2b597cf8d13e5c1" providerId="LiveId" clId="{2E37F288-6FE5-4E41-B07E-2BB7DD9875C8}" dt="2019-04-25T15:11:40.044" v="1228"/>
          <ac:spMkLst>
            <pc:docMk/>
            <pc:sldMk cId="3971904275" sldId="330"/>
            <ac:spMk id="77" creationId="{64E67F77-A3C4-46EF-986D-C2DA19BED264}"/>
          </ac:spMkLst>
        </pc:spChg>
        <pc:spChg chg="add del">
          <ac:chgData name="晓鑫 蔡" userId="a2b597cf8d13e5c1" providerId="LiveId" clId="{2E37F288-6FE5-4E41-B07E-2BB7DD9875C8}" dt="2019-04-25T15:13:33.052" v="1236"/>
          <ac:spMkLst>
            <pc:docMk/>
            <pc:sldMk cId="3971904275" sldId="330"/>
            <ac:spMk id="78" creationId="{89669358-DBBE-418C-852C-7C05C9DB6D99}"/>
          </ac:spMkLst>
        </pc:spChg>
        <pc:spChg chg="add del">
          <ac:chgData name="晓鑫 蔡" userId="a2b597cf8d13e5c1" providerId="LiveId" clId="{2E37F288-6FE5-4E41-B07E-2BB7DD9875C8}" dt="2019-04-25T15:13:33.052" v="1236"/>
          <ac:spMkLst>
            <pc:docMk/>
            <pc:sldMk cId="3971904275" sldId="330"/>
            <ac:spMk id="79" creationId="{4F5BB1A3-C904-4947-9C9E-E1EC75A5B4DF}"/>
          </ac:spMkLst>
        </pc:spChg>
        <pc:spChg chg="add del">
          <ac:chgData name="晓鑫 蔡" userId="a2b597cf8d13e5c1" providerId="LiveId" clId="{2E37F288-6FE5-4E41-B07E-2BB7DD9875C8}" dt="2019-04-25T15:13:33.052" v="1236"/>
          <ac:spMkLst>
            <pc:docMk/>
            <pc:sldMk cId="3971904275" sldId="330"/>
            <ac:spMk id="80" creationId="{BCE9B157-1707-4A29-8415-912143C7F114}"/>
          </ac:spMkLst>
        </pc:spChg>
        <pc:spChg chg="add del">
          <ac:chgData name="晓鑫 蔡" userId="a2b597cf8d13e5c1" providerId="LiveId" clId="{2E37F288-6FE5-4E41-B07E-2BB7DD9875C8}" dt="2019-04-25T15:13:33.052" v="1236"/>
          <ac:spMkLst>
            <pc:docMk/>
            <pc:sldMk cId="3971904275" sldId="330"/>
            <ac:spMk id="81" creationId="{4BB3F80A-942D-4B91-B91B-41C305EE95B9}"/>
          </ac:spMkLst>
        </pc:spChg>
        <pc:spChg chg="add del">
          <ac:chgData name="晓鑫 蔡" userId="a2b597cf8d13e5c1" providerId="LiveId" clId="{2E37F288-6FE5-4E41-B07E-2BB7DD9875C8}" dt="2019-04-25T15:13:33.052" v="1236"/>
          <ac:spMkLst>
            <pc:docMk/>
            <pc:sldMk cId="3971904275" sldId="330"/>
            <ac:spMk id="82" creationId="{B48C5221-E553-4807-A471-8FE3BB5B1255}"/>
          </ac:spMkLst>
        </pc:spChg>
        <pc:spChg chg="add del">
          <ac:chgData name="晓鑫 蔡" userId="a2b597cf8d13e5c1" providerId="LiveId" clId="{2E37F288-6FE5-4E41-B07E-2BB7DD9875C8}" dt="2019-04-25T15:13:33.052" v="1236"/>
          <ac:spMkLst>
            <pc:docMk/>
            <pc:sldMk cId="3971904275" sldId="330"/>
            <ac:spMk id="83" creationId="{FE686616-4376-4A1D-89FD-B4F1A3AD1D3F}"/>
          </ac:spMkLst>
        </pc:spChg>
        <pc:spChg chg="add del">
          <ac:chgData name="晓鑫 蔡" userId="a2b597cf8d13e5c1" providerId="LiveId" clId="{2E37F288-6FE5-4E41-B07E-2BB7DD9875C8}" dt="2019-04-25T15:13:33.052" v="1236"/>
          <ac:spMkLst>
            <pc:docMk/>
            <pc:sldMk cId="3971904275" sldId="330"/>
            <ac:spMk id="84" creationId="{A443F06E-4584-40D4-BCE1-DC0C5DC9C4E5}"/>
          </ac:spMkLst>
        </pc:spChg>
        <pc:spChg chg="add del">
          <ac:chgData name="晓鑫 蔡" userId="a2b597cf8d13e5c1" providerId="LiveId" clId="{2E37F288-6FE5-4E41-B07E-2BB7DD9875C8}" dt="2019-04-25T15:13:33.052" v="1236"/>
          <ac:spMkLst>
            <pc:docMk/>
            <pc:sldMk cId="3971904275" sldId="330"/>
            <ac:spMk id="85" creationId="{E2AE61EB-1D16-496E-843E-F1C15233CE23}"/>
          </ac:spMkLst>
        </pc:spChg>
        <pc:spChg chg="del">
          <ac:chgData name="晓鑫 蔡" userId="a2b597cf8d13e5c1" providerId="LiveId" clId="{2E37F288-6FE5-4E41-B07E-2BB7DD9875C8}" dt="2019-04-25T15:09:16.735" v="1068" actId="478"/>
          <ac:spMkLst>
            <pc:docMk/>
            <pc:sldMk cId="3971904275" sldId="330"/>
            <ac:spMk id="116" creationId="{3870A936-1965-4930-8552-6CAF660A035F}"/>
          </ac:spMkLst>
        </pc:spChg>
        <pc:spChg chg="del">
          <ac:chgData name="晓鑫 蔡" userId="a2b597cf8d13e5c1" providerId="LiveId" clId="{2E37F288-6FE5-4E41-B07E-2BB7DD9875C8}" dt="2019-04-25T15:09:16.735" v="1068" actId="478"/>
          <ac:spMkLst>
            <pc:docMk/>
            <pc:sldMk cId="3971904275" sldId="330"/>
            <ac:spMk id="117" creationId="{98620445-E840-4D31-A92E-F83DE29594E0}"/>
          </ac:spMkLst>
        </pc:spChg>
        <pc:spChg chg="del">
          <ac:chgData name="晓鑫 蔡" userId="a2b597cf8d13e5c1" providerId="LiveId" clId="{2E37F288-6FE5-4E41-B07E-2BB7DD9875C8}" dt="2019-04-25T15:09:16.735" v="1068" actId="478"/>
          <ac:spMkLst>
            <pc:docMk/>
            <pc:sldMk cId="3971904275" sldId="330"/>
            <ac:spMk id="118" creationId="{CC95F670-AEAC-4ED3-A8D9-4BC7A7BDC935}"/>
          </ac:spMkLst>
        </pc:spChg>
        <pc:spChg chg="del">
          <ac:chgData name="晓鑫 蔡" userId="a2b597cf8d13e5c1" providerId="LiveId" clId="{2E37F288-6FE5-4E41-B07E-2BB7DD9875C8}" dt="2019-04-25T15:09:16.735" v="1068" actId="478"/>
          <ac:spMkLst>
            <pc:docMk/>
            <pc:sldMk cId="3971904275" sldId="330"/>
            <ac:spMk id="119" creationId="{20A54D51-8A76-4716-B0B3-ED09BF942BD8}"/>
          </ac:spMkLst>
        </pc:spChg>
        <pc:spChg chg="del">
          <ac:chgData name="晓鑫 蔡" userId="a2b597cf8d13e5c1" providerId="LiveId" clId="{2E37F288-6FE5-4E41-B07E-2BB7DD9875C8}" dt="2019-04-25T15:09:16.735" v="1068" actId="478"/>
          <ac:spMkLst>
            <pc:docMk/>
            <pc:sldMk cId="3971904275" sldId="330"/>
            <ac:spMk id="120" creationId="{188A01A4-3EF7-41C0-9C80-C1FA73E9CC48}"/>
          </ac:spMkLst>
        </pc:spChg>
        <pc:graphicFrameChg chg="add mod">
          <ac:chgData name="晓鑫 蔡" userId="a2b597cf8d13e5c1" providerId="LiveId" clId="{2E37F288-6FE5-4E41-B07E-2BB7DD9875C8}" dt="2019-04-25T15:09:19.960" v="1069" actId="1076"/>
          <ac:graphicFrameMkLst>
            <pc:docMk/>
            <pc:sldMk cId="3971904275" sldId="330"/>
            <ac:graphicFrameMk id="61" creationId="{F1D99034-A68E-4EA7-BF36-55B6F1EC69C2}"/>
          </ac:graphicFrameMkLst>
        </pc:graphicFrameChg>
        <pc:graphicFrameChg chg="add mod">
          <ac:chgData name="晓鑫 蔡" userId="a2b597cf8d13e5c1" providerId="LiveId" clId="{2E37F288-6FE5-4E41-B07E-2BB7DD9875C8}" dt="2019-04-25T15:13:56.920" v="1238" actId="1076"/>
          <ac:graphicFrameMkLst>
            <pc:docMk/>
            <pc:sldMk cId="3971904275" sldId="330"/>
            <ac:graphicFrameMk id="86" creationId="{B750F17A-84D8-4925-859F-E94554EF6E33}"/>
          </ac:graphicFrameMkLst>
        </pc:graphicFrameChg>
        <pc:graphicFrameChg chg="add mod">
          <ac:chgData name="晓鑫 蔡" userId="a2b597cf8d13e5c1" providerId="LiveId" clId="{2E37F288-6FE5-4E41-B07E-2BB7DD9875C8}" dt="2019-04-25T15:16:57.376" v="1250" actId="1076"/>
          <ac:graphicFrameMkLst>
            <pc:docMk/>
            <pc:sldMk cId="3971904275" sldId="330"/>
            <ac:graphicFrameMk id="87" creationId="{FFEC027D-3433-4C69-BEFB-C673BA312D8F}"/>
          </ac:graphicFrameMkLst>
        </pc:graphicFrameChg>
        <pc:graphicFrameChg chg="del">
          <ac:chgData name="晓鑫 蔡" userId="a2b597cf8d13e5c1" providerId="LiveId" clId="{2E37F288-6FE5-4E41-B07E-2BB7DD9875C8}" dt="2019-04-25T15:07:42.003" v="1064" actId="478"/>
          <ac:graphicFrameMkLst>
            <pc:docMk/>
            <pc:sldMk cId="3971904275" sldId="330"/>
            <ac:graphicFrameMk id="110" creationId="{67610EEA-B4AE-48F2-B104-18C8067E92A1}"/>
          </ac:graphicFrameMkLst>
        </pc:graphicFrameChg>
        <pc:cxnChg chg="add mod">
          <ac:chgData name="晓鑫 蔡" userId="a2b597cf8d13e5c1" providerId="LiveId" clId="{2E37F288-6FE5-4E41-B07E-2BB7DD9875C8}" dt="2019-04-25T15:12:14.548" v="1231" actId="208"/>
          <ac:cxnSpMkLst>
            <pc:docMk/>
            <pc:sldMk cId="3971904275" sldId="330"/>
            <ac:cxnSpMk id="3" creationId="{A3FD6E0B-C95D-40FC-BAAC-DAF2A0AF0C36}"/>
          </ac:cxnSpMkLst>
        </pc:cxnChg>
        <pc:cxnChg chg="mod">
          <ac:chgData name="晓鑫 蔡" userId="a2b597cf8d13e5c1" providerId="LiveId" clId="{2E37F288-6FE5-4E41-B07E-2BB7DD9875C8}" dt="2019-04-25T15:07:54.456" v="1067" actId="1076"/>
          <ac:cxnSpMkLst>
            <pc:docMk/>
            <pc:sldMk cId="3971904275" sldId="330"/>
            <ac:cxnSpMk id="5" creationId="{1A3748C4-90CA-4283-A08B-C4DD71C595FF}"/>
          </ac:cxnSpMkLst>
        </pc:cxnChg>
        <pc:cxnChg chg="add mod">
          <ac:chgData name="晓鑫 蔡" userId="a2b597cf8d13e5c1" providerId="LiveId" clId="{2E37F288-6FE5-4E41-B07E-2BB7DD9875C8}" dt="2019-04-25T15:15:58.649" v="1246" actId="208"/>
          <ac:cxnSpMkLst>
            <pc:docMk/>
            <pc:sldMk cId="3971904275" sldId="330"/>
            <ac:cxnSpMk id="7" creationId="{6EF6A38C-A34C-4CC0-83BE-0C6CC276241A}"/>
          </ac:cxnSpMkLst>
        </pc:cxnChg>
        <pc:cxnChg chg="del">
          <ac:chgData name="晓鑫 蔡" userId="a2b597cf8d13e5c1" providerId="LiveId" clId="{2E37F288-6FE5-4E41-B07E-2BB7DD9875C8}" dt="2019-04-25T15:05:53.799" v="1030" actId="478"/>
          <ac:cxnSpMkLst>
            <pc:docMk/>
            <pc:sldMk cId="3971904275" sldId="330"/>
            <ac:cxnSpMk id="66" creationId="{00000000-0000-0000-0000-000000000000}"/>
          </ac:cxnSpMkLst>
        </pc:cxnChg>
      </pc:sldChg>
      <pc:sldChg chg="addSp delSp modSp add del modTransition delAnim modAnim">
        <pc:chgData name="晓鑫 蔡" userId="a2b597cf8d13e5c1" providerId="LiveId" clId="{2E37F288-6FE5-4E41-B07E-2BB7DD9875C8}" dt="2019-04-25T16:52:22.136" v="1676"/>
        <pc:sldMkLst>
          <pc:docMk/>
          <pc:sldMk cId="2603899878" sldId="333"/>
        </pc:sldMkLst>
        <pc:spChg chg="del mod">
          <ac:chgData name="晓鑫 蔡" userId="a2b597cf8d13e5c1" providerId="LiveId" clId="{2E37F288-6FE5-4E41-B07E-2BB7DD9875C8}" dt="2019-04-25T15:19:59.656" v="1330" actId="478"/>
          <ac:spMkLst>
            <pc:docMk/>
            <pc:sldMk cId="2603899878" sldId="333"/>
            <ac:spMk id="124" creationId="{00000000-0000-0000-0000-000000000000}"/>
          </ac:spMkLst>
        </pc:spChg>
        <pc:spChg chg="mod">
          <ac:chgData name="晓鑫 蔡" userId="a2b597cf8d13e5c1" providerId="LiveId" clId="{2E37F288-6FE5-4E41-B07E-2BB7DD9875C8}" dt="2019-04-25T15:20:49.673" v="1423"/>
          <ac:spMkLst>
            <pc:docMk/>
            <pc:sldMk cId="2603899878" sldId="333"/>
            <ac:spMk id="172" creationId="{00000000-0000-0000-0000-000000000000}"/>
          </ac:spMkLst>
        </pc:spChg>
        <pc:spChg chg="mod">
          <ac:chgData name="晓鑫 蔡" userId="a2b597cf8d13e5c1" providerId="LiveId" clId="{2E37F288-6FE5-4E41-B07E-2BB7DD9875C8}" dt="2019-04-25T16:43:57.073" v="1550"/>
          <ac:spMkLst>
            <pc:docMk/>
            <pc:sldMk cId="2603899878" sldId="333"/>
            <ac:spMk id="175" creationId="{00000000-0000-0000-0000-000000000000}"/>
          </ac:spMkLst>
        </pc:spChg>
        <pc:spChg chg="mod">
          <ac:chgData name="晓鑫 蔡" userId="a2b597cf8d13e5c1" providerId="LiveId" clId="{2E37F288-6FE5-4E41-B07E-2BB7DD9875C8}" dt="2019-04-25T16:44:13.894" v="1567"/>
          <ac:spMkLst>
            <pc:docMk/>
            <pc:sldMk cId="2603899878" sldId="333"/>
            <ac:spMk id="177" creationId="{00000000-0000-0000-0000-000000000000}"/>
          </ac:spMkLst>
        </pc:spChg>
        <pc:spChg chg="mod">
          <ac:chgData name="晓鑫 蔡" userId="a2b597cf8d13e5c1" providerId="LiveId" clId="{2E37F288-6FE5-4E41-B07E-2BB7DD9875C8}" dt="2019-04-25T16:44:27.776" v="1598"/>
          <ac:spMkLst>
            <pc:docMk/>
            <pc:sldMk cId="2603899878" sldId="333"/>
            <ac:spMk id="178" creationId="{00000000-0000-0000-0000-000000000000}"/>
          </ac:spMkLst>
        </pc:spChg>
        <pc:spChg chg="add mod">
          <ac:chgData name="晓鑫 蔡" userId="a2b597cf8d13e5c1" providerId="LiveId" clId="{2E37F288-6FE5-4E41-B07E-2BB7DD9875C8}" dt="2019-04-25T16:43:23.512" v="1484"/>
          <ac:spMkLst>
            <pc:docMk/>
            <pc:sldMk cId="2603899878" sldId="333"/>
            <ac:spMk id="203" creationId="{08F51EE3-9F57-4329-A859-7984989D387C}"/>
          </ac:spMkLst>
        </pc:spChg>
        <pc:grpChg chg="del">
          <ac:chgData name="晓鑫 蔡" userId="a2b597cf8d13e5c1" providerId="LiveId" clId="{2E37F288-6FE5-4E41-B07E-2BB7DD9875C8}" dt="2019-04-25T15:19:53.348" v="1327" actId="478"/>
          <ac:grpSpMkLst>
            <pc:docMk/>
            <pc:sldMk cId="2603899878" sldId="333"/>
            <ac:grpSpMk id="127" creationId="{912EC0A9-65E7-44A8-8369-ED7A180ED1EC}"/>
          </ac:grpSpMkLst>
        </pc:grpChg>
        <pc:grpChg chg="del">
          <ac:chgData name="晓鑫 蔡" userId="a2b597cf8d13e5c1" providerId="LiveId" clId="{2E37F288-6FE5-4E41-B07E-2BB7DD9875C8}" dt="2019-04-25T15:19:56.259" v="1328" actId="478"/>
          <ac:grpSpMkLst>
            <pc:docMk/>
            <pc:sldMk cId="2603899878" sldId="333"/>
            <ac:grpSpMk id="176" creationId="{A4A604DE-9DAC-4987-BD94-18AB09FCFE7C}"/>
          </ac:grpSpMkLst>
        </pc:grpChg>
        <pc:graphicFrameChg chg="add del mod">
          <ac:chgData name="晓鑫 蔡" userId="a2b597cf8d13e5c1" providerId="LiveId" clId="{2E37F288-6FE5-4E41-B07E-2BB7DD9875C8}" dt="2019-04-25T16:45:45.816" v="1604"/>
          <ac:graphicFrameMkLst>
            <pc:docMk/>
            <pc:sldMk cId="2603899878" sldId="333"/>
            <ac:graphicFrameMk id="205" creationId="{35F3D2B2-AC26-4987-9532-FF678C552E4E}"/>
          </ac:graphicFrameMkLst>
        </pc:graphicFrameChg>
        <pc:graphicFrameChg chg="add del mod">
          <ac:chgData name="晓鑫 蔡" userId="a2b597cf8d13e5c1" providerId="LiveId" clId="{2E37F288-6FE5-4E41-B07E-2BB7DD9875C8}" dt="2019-04-25T16:45:45.816" v="1604"/>
          <ac:graphicFrameMkLst>
            <pc:docMk/>
            <pc:sldMk cId="2603899878" sldId="333"/>
            <ac:graphicFrameMk id="206" creationId="{42E8EF1B-3155-4821-9049-6A4391712CC7}"/>
          </ac:graphicFrameMkLst>
        </pc:graphicFrameChg>
        <pc:graphicFrameChg chg="add del mod">
          <ac:chgData name="晓鑫 蔡" userId="a2b597cf8d13e5c1" providerId="LiveId" clId="{2E37F288-6FE5-4E41-B07E-2BB7DD9875C8}" dt="2019-04-25T16:45:45.816" v="1604"/>
          <ac:graphicFrameMkLst>
            <pc:docMk/>
            <pc:sldMk cId="2603899878" sldId="333"/>
            <ac:graphicFrameMk id="207" creationId="{ED64B950-7795-4817-92EA-624A839DD47E}"/>
          </ac:graphicFrameMkLst>
        </pc:graphicFrameChg>
        <pc:graphicFrameChg chg="add del mod">
          <ac:chgData name="晓鑫 蔡" userId="a2b597cf8d13e5c1" providerId="LiveId" clId="{2E37F288-6FE5-4E41-B07E-2BB7DD9875C8}" dt="2019-04-25T16:45:45.816" v="1604"/>
          <ac:graphicFrameMkLst>
            <pc:docMk/>
            <pc:sldMk cId="2603899878" sldId="333"/>
            <ac:graphicFrameMk id="208" creationId="{19AF59B7-2A90-41ED-89A9-5D76E78FE671}"/>
          </ac:graphicFrameMkLst>
        </pc:graphicFrameChg>
        <pc:graphicFrameChg chg="add del mod">
          <ac:chgData name="晓鑫 蔡" userId="a2b597cf8d13e5c1" providerId="LiveId" clId="{2E37F288-6FE5-4E41-B07E-2BB7DD9875C8}" dt="2019-04-25T16:45:45.816" v="1604"/>
          <ac:graphicFrameMkLst>
            <pc:docMk/>
            <pc:sldMk cId="2603899878" sldId="333"/>
            <ac:graphicFrameMk id="209" creationId="{C72DA103-AD5D-4F4E-A35C-DA4D8DABAE76}"/>
          </ac:graphicFrameMkLst>
        </pc:graphicFrameChg>
        <pc:graphicFrameChg chg="add del mod">
          <ac:chgData name="晓鑫 蔡" userId="a2b597cf8d13e5c1" providerId="LiveId" clId="{2E37F288-6FE5-4E41-B07E-2BB7DD9875C8}" dt="2019-04-25T16:45:45.816" v="1604"/>
          <ac:graphicFrameMkLst>
            <pc:docMk/>
            <pc:sldMk cId="2603899878" sldId="333"/>
            <ac:graphicFrameMk id="210" creationId="{D0D81790-6536-43CC-8978-58863C0D9B13}"/>
          </ac:graphicFrameMkLst>
        </pc:graphicFrameChg>
        <pc:graphicFrameChg chg="add mod modGraphic">
          <ac:chgData name="晓鑫 蔡" userId="a2b597cf8d13e5c1" providerId="LiveId" clId="{2E37F288-6FE5-4E41-B07E-2BB7DD9875C8}" dt="2019-04-25T16:47:07.715" v="1616" actId="14100"/>
          <ac:graphicFrameMkLst>
            <pc:docMk/>
            <pc:sldMk cId="2603899878" sldId="333"/>
            <ac:graphicFrameMk id="211" creationId="{B0A71678-D150-4699-B406-F410B9A8F442}"/>
          </ac:graphicFrameMkLst>
        </pc:graphicFrameChg>
        <pc:graphicFrameChg chg="add mod modGraphic">
          <ac:chgData name="晓鑫 蔡" userId="a2b597cf8d13e5c1" providerId="LiveId" clId="{2E37F288-6FE5-4E41-B07E-2BB7DD9875C8}" dt="2019-04-25T16:47:43.147" v="1624" actId="14100"/>
          <ac:graphicFrameMkLst>
            <pc:docMk/>
            <pc:sldMk cId="2603899878" sldId="333"/>
            <ac:graphicFrameMk id="212" creationId="{91DFBB2B-9AE6-4AB0-B382-897652CA872E}"/>
          </ac:graphicFrameMkLst>
        </pc:graphicFrameChg>
        <pc:graphicFrameChg chg="add mod modGraphic">
          <ac:chgData name="晓鑫 蔡" userId="a2b597cf8d13e5c1" providerId="LiveId" clId="{2E37F288-6FE5-4E41-B07E-2BB7DD9875C8}" dt="2019-04-25T16:50:47.488" v="1662" actId="14100"/>
          <ac:graphicFrameMkLst>
            <pc:docMk/>
            <pc:sldMk cId="2603899878" sldId="333"/>
            <ac:graphicFrameMk id="213" creationId="{0B52D528-6669-4110-B52E-356BDB4DF0B7}"/>
          </ac:graphicFrameMkLst>
        </pc:graphicFrameChg>
        <pc:graphicFrameChg chg="add mod modGraphic">
          <ac:chgData name="晓鑫 蔡" userId="a2b597cf8d13e5c1" providerId="LiveId" clId="{2E37F288-6FE5-4E41-B07E-2BB7DD9875C8}" dt="2019-04-25T16:50:55.828" v="1663" actId="14100"/>
          <ac:graphicFrameMkLst>
            <pc:docMk/>
            <pc:sldMk cId="2603899878" sldId="333"/>
            <ac:graphicFrameMk id="214" creationId="{4683C151-3001-459D-90BD-BF5E16B28A66}"/>
          </ac:graphicFrameMkLst>
        </pc:graphicFrameChg>
        <pc:graphicFrameChg chg="add mod modGraphic">
          <ac:chgData name="晓鑫 蔡" userId="a2b597cf8d13e5c1" providerId="LiveId" clId="{2E37F288-6FE5-4E41-B07E-2BB7DD9875C8}" dt="2019-04-25T16:51:38.238" v="1667" actId="14100"/>
          <ac:graphicFrameMkLst>
            <pc:docMk/>
            <pc:sldMk cId="2603899878" sldId="333"/>
            <ac:graphicFrameMk id="215" creationId="{CEAE9F9B-88AC-4D15-83A0-AECF26E61266}"/>
          </ac:graphicFrameMkLst>
        </pc:graphicFrameChg>
        <pc:graphicFrameChg chg="add mod modGraphic">
          <ac:chgData name="晓鑫 蔡" userId="a2b597cf8d13e5c1" providerId="LiveId" clId="{2E37F288-6FE5-4E41-B07E-2BB7DD9875C8}" dt="2019-04-25T16:52:13.792" v="1675" actId="14100"/>
          <ac:graphicFrameMkLst>
            <pc:docMk/>
            <pc:sldMk cId="2603899878" sldId="333"/>
            <ac:graphicFrameMk id="216" creationId="{CCF62713-FB57-4D7F-AF38-C4F14B519F83}"/>
          </ac:graphicFrameMkLst>
        </pc:graphicFrameChg>
        <pc:cxnChg chg="del">
          <ac:chgData name="晓鑫 蔡" userId="a2b597cf8d13e5c1" providerId="LiveId" clId="{2E37F288-6FE5-4E41-B07E-2BB7DD9875C8}" dt="2019-04-25T15:20:00.407" v="1331" actId="478"/>
          <ac:cxnSpMkLst>
            <pc:docMk/>
            <pc:sldMk cId="2603899878" sldId="333"/>
            <ac:cxnSpMk id="125" creationId="{00000000-0000-0000-0000-000000000000}"/>
          </ac:cxnSpMkLst>
        </pc:cxnChg>
        <pc:cxnChg chg="mod">
          <ac:chgData name="晓鑫 蔡" userId="a2b597cf8d13e5c1" providerId="LiveId" clId="{2E37F288-6FE5-4E41-B07E-2BB7DD9875C8}" dt="2019-04-25T15:19:53.348" v="1327" actId="478"/>
          <ac:cxnSpMkLst>
            <pc:docMk/>
            <pc:sldMk cId="2603899878" sldId="333"/>
            <ac:cxnSpMk id="154" creationId="{90D2102D-217C-4D3F-AC40-A53EB2E5659D}"/>
          </ac:cxnSpMkLst>
        </pc:cxnChg>
        <pc:cxnChg chg="mod">
          <ac:chgData name="晓鑫 蔡" userId="a2b597cf8d13e5c1" providerId="LiveId" clId="{2E37F288-6FE5-4E41-B07E-2BB7DD9875C8}" dt="2019-04-25T15:19:53.348" v="1327" actId="478"/>
          <ac:cxnSpMkLst>
            <pc:docMk/>
            <pc:sldMk cId="2603899878" sldId="333"/>
            <ac:cxnSpMk id="155" creationId="{DCDF9060-9D32-448D-86B8-EBE0933D4F9E}"/>
          </ac:cxnSpMkLst>
        </pc:cxnChg>
      </pc:sldChg>
      <pc:sldChg chg="addSp delSp modSp add del delAnim modAnim">
        <pc:chgData name="晓鑫 蔡" userId="a2b597cf8d13e5c1" providerId="LiveId" clId="{2E37F288-6FE5-4E41-B07E-2BB7DD9875C8}" dt="2019-04-25T17:04:45.478" v="2085" actId="2696"/>
        <pc:sldMkLst>
          <pc:docMk/>
          <pc:sldMk cId="1486724159" sldId="335"/>
        </pc:sldMkLst>
        <pc:spChg chg="mod">
          <ac:chgData name="晓鑫 蔡" userId="a2b597cf8d13e5c1" providerId="LiveId" clId="{2E37F288-6FE5-4E41-B07E-2BB7DD9875C8}" dt="2019-04-25T17:01:25.587" v="2063" actId="1076"/>
          <ac:spMkLst>
            <pc:docMk/>
            <pc:sldMk cId="1486724159" sldId="335"/>
            <ac:spMk id="2" creationId="{5C19A4F0-4122-41A5-B399-DF2DDB86EF5C}"/>
          </ac:spMkLst>
        </pc:spChg>
        <pc:spChg chg="mod">
          <ac:chgData name="晓鑫 蔡" userId="a2b597cf8d13e5c1" providerId="LiveId" clId="{2E37F288-6FE5-4E41-B07E-2BB7DD9875C8}" dt="2019-04-25T17:01:26.069" v="2064"/>
          <ac:spMkLst>
            <pc:docMk/>
            <pc:sldMk cId="1486724159" sldId="335"/>
            <ac:spMk id="3" creationId="{0DE2184E-89E3-4929-9929-A28DEBBF4591}"/>
          </ac:spMkLst>
        </pc:spChg>
        <pc:spChg chg="mod topLvl">
          <ac:chgData name="晓鑫 蔡" userId="a2b597cf8d13e5c1" providerId="LiveId" clId="{2E37F288-6FE5-4E41-B07E-2BB7DD9875C8}" dt="2019-04-25T17:01:33.162" v="2066" actId="165"/>
          <ac:spMkLst>
            <pc:docMk/>
            <pc:sldMk cId="1486724159" sldId="335"/>
            <ac:spMk id="60" creationId="{B40AE898-C63F-437B-964B-BBBCDD911046}"/>
          </ac:spMkLst>
        </pc:spChg>
        <pc:spChg chg="mod topLvl">
          <ac:chgData name="晓鑫 蔡" userId="a2b597cf8d13e5c1" providerId="LiveId" clId="{2E37F288-6FE5-4E41-B07E-2BB7DD9875C8}" dt="2019-04-25T17:01:33.162" v="2066" actId="165"/>
          <ac:spMkLst>
            <pc:docMk/>
            <pc:sldMk cId="1486724159" sldId="335"/>
            <ac:spMk id="61" creationId="{926C2997-20D3-4B34-832E-55084500EBFB}"/>
          </ac:spMkLst>
        </pc:spChg>
        <pc:spChg chg="mod topLvl">
          <ac:chgData name="晓鑫 蔡" userId="a2b597cf8d13e5c1" providerId="LiveId" clId="{2E37F288-6FE5-4E41-B07E-2BB7DD9875C8}" dt="2019-04-25T17:01:33.162" v="2066" actId="165"/>
          <ac:spMkLst>
            <pc:docMk/>
            <pc:sldMk cId="1486724159" sldId="335"/>
            <ac:spMk id="62" creationId="{BE4D8D0C-6A73-4A34-B623-ADF4CE67D8C6}"/>
          </ac:spMkLst>
        </pc:spChg>
        <pc:spChg chg="del">
          <ac:chgData name="晓鑫 蔡" userId="a2b597cf8d13e5c1" providerId="LiveId" clId="{2E37F288-6FE5-4E41-B07E-2BB7DD9875C8}" dt="2019-04-25T16:56:38.943" v="1789" actId="478"/>
          <ac:spMkLst>
            <pc:docMk/>
            <pc:sldMk cId="1486724159" sldId="335"/>
            <ac:spMk id="65" creationId="{00000000-0000-0000-0000-000000000000}"/>
          </ac:spMkLst>
        </pc:spChg>
        <pc:spChg chg="mod topLvl">
          <ac:chgData name="晓鑫 蔡" userId="a2b597cf8d13e5c1" providerId="LiveId" clId="{2E37F288-6FE5-4E41-B07E-2BB7DD9875C8}" dt="2019-04-25T17:01:33.162" v="2066" actId="165"/>
          <ac:spMkLst>
            <pc:docMk/>
            <pc:sldMk cId="1486724159" sldId="335"/>
            <ac:spMk id="67" creationId="{CC4D55D3-81B7-45D6-A8BD-4D2CB2964CB4}"/>
          </ac:spMkLst>
        </pc:spChg>
        <pc:spChg chg="mod topLvl">
          <ac:chgData name="晓鑫 蔡" userId="a2b597cf8d13e5c1" providerId="LiveId" clId="{2E37F288-6FE5-4E41-B07E-2BB7DD9875C8}" dt="2019-04-25T17:01:33.162" v="2066" actId="165"/>
          <ac:spMkLst>
            <pc:docMk/>
            <pc:sldMk cId="1486724159" sldId="335"/>
            <ac:spMk id="68" creationId="{0202028B-C952-4849-8EF3-EB59589627FB}"/>
          </ac:spMkLst>
        </pc:spChg>
        <pc:spChg chg="mod topLvl">
          <ac:chgData name="晓鑫 蔡" userId="a2b597cf8d13e5c1" providerId="LiveId" clId="{2E37F288-6FE5-4E41-B07E-2BB7DD9875C8}" dt="2019-04-25T17:01:33.162" v="2066" actId="165"/>
          <ac:spMkLst>
            <pc:docMk/>
            <pc:sldMk cId="1486724159" sldId="335"/>
            <ac:spMk id="69" creationId="{42523A10-0693-4F28-99B8-E61375BBD026}"/>
          </ac:spMkLst>
        </pc:spChg>
        <pc:spChg chg="mod topLvl">
          <ac:chgData name="晓鑫 蔡" userId="a2b597cf8d13e5c1" providerId="LiveId" clId="{2E37F288-6FE5-4E41-B07E-2BB7DD9875C8}" dt="2019-04-25T17:01:33.162" v="2066" actId="165"/>
          <ac:spMkLst>
            <pc:docMk/>
            <pc:sldMk cId="1486724159" sldId="335"/>
            <ac:spMk id="70" creationId="{1B9808B5-1791-453F-B23E-7A20A44C0CFE}"/>
          </ac:spMkLst>
        </pc:spChg>
        <pc:spChg chg="mod topLvl">
          <ac:chgData name="晓鑫 蔡" userId="a2b597cf8d13e5c1" providerId="LiveId" clId="{2E37F288-6FE5-4E41-B07E-2BB7DD9875C8}" dt="2019-04-25T17:01:33.162" v="2066" actId="165"/>
          <ac:spMkLst>
            <pc:docMk/>
            <pc:sldMk cId="1486724159" sldId="335"/>
            <ac:spMk id="71" creationId="{93250B7E-75D6-4852-AC0B-276037DD2D9E}"/>
          </ac:spMkLst>
        </pc:spChg>
        <pc:spChg chg="mod topLvl">
          <ac:chgData name="晓鑫 蔡" userId="a2b597cf8d13e5c1" providerId="LiveId" clId="{2E37F288-6FE5-4E41-B07E-2BB7DD9875C8}" dt="2019-04-25T17:01:33.162" v="2066" actId="165"/>
          <ac:spMkLst>
            <pc:docMk/>
            <pc:sldMk cId="1486724159" sldId="335"/>
            <ac:spMk id="72" creationId="{D9453B13-6733-46A8-B115-1FB2FB47AC26}"/>
          </ac:spMkLst>
        </pc:spChg>
        <pc:spChg chg="mod topLvl">
          <ac:chgData name="晓鑫 蔡" userId="a2b597cf8d13e5c1" providerId="LiveId" clId="{2E37F288-6FE5-4E41-B07E-2BB7DD9875C8}" dt="2019-04-25T17:01:33.162" v="2066" actId="165"/>
          <ac:spMkLst>
            <pc:docMk/>
            <pc:sldMk cId="1486724159" sldId="335"/>
            <ac:spMk id="74" creationId="{77C17F6A-86DB-45AC-8558-2CCC00E89D6E}"/>
          </ac:spMkLst>
        </pc:spChg>
        <pc:spChg chg="mod topLvl">
          <ac:chgData name="晓鑫 蔡" userId="a2b597cf8d13e5c1" providerId="LiveId" clId="{2E37F288-6FE5-4E41-B07E-2BB7DD9875C8}" dt="2019-04-25T17:01:33.162" v="2066" actId="165"/>
          <ac:spMkLst>
            <pc:docMk/>
            <pc:sldMk cId="1486724159" sldId="335"/>
            <ac:spMk id="75" creationId="{F29236C7-162D-4598-AD24-1B2ADEA8BF5C}"/>
          </ac:spMkLst>
        </pc:spChg>
        <pc:spChg chg="mod topLvl">
          <ac:chgData name="晓鑫 蔡" userId="a2b597cf8d13e5c1" providerId="LiveId" clId="{2E37F288-6FE5-4E41-B07E-2BB7DD9875C8}" dt="2019-04-25T17:01:33.162" v="2066" actId="165"/>
          <ac:spMkLst>
            <pc:docMk/>
            <pc:sldMk cId="1486724159" sldId="335"/>
            <ac:spMk id="76" creationId="{42A244B2-A5DF-4E70-BBBE-42B6B82669C7}"/>
          </ac:spMkLst>
        </pc:spChg>
        <pc:spChg chg="mod topLvl">
          <ac:chgData name="晓鑫 蔡" userId="a2b597cf8d13e5c1" providerId="LiveId" clId="{2E37F288-6FE5-4E41-B07E-2BB7DD9875C8}" dt="2019-04-25T17:01:33.162" v="2066" actId="165"/>
          <ac:spMkLst>
            <pc:docMk/>
            <pc:sldMk cId="1486724159" sldId="335"/>
            <ac:spMk id="77" creationId="{4E95569C-31A5-497F-B1BF-972295DA1BA6}"/>
          </ac:spMkLst>
        </pc:spChg>
        <pc:spChg chg="mod topLvl">
          <ac:chgData name="晓鑫 蔡" userId="a2b597cf8d13e5c1" providerId="LiveId" clId="{2E37F288-6FE5-4E41-B07E-2BB7DD9875C8}" dt="2019-04-25T17:01:33.162" v="2066" actId="165"/>
          <ac:spMkLst>
            <pc:docMk/>
            <pc:sldMk cId="1486724159" sldId="335"/>
            <ac:spMk id="78" creationId="{A77EA10E-F095-4EE7-AA1E-5CEE61ACEF43}"/>
          </ac:spMkLst>
        </pc:spChg>
        <pc:spChg chg="mod topLvl">
          <ac:chgData name="晓鑫 蔡" userId="a2b597cf8d13e5c1" providerId="LiveId" clId="{2E37F288-6FE5-4E41-B07E-2BB7DD9875C8}" dt="2019-04-25T17:01:33.162" v="2066" actId="165"/>
          <ac:spMkLst>
            <pc:docMk/>
            <pc:sldMk cId="1486724159" sldId="335"/>
            <ac:spMk id="79" creationId="{4577A696-0D5A-4B8E-BFC6-93BC8FEA7602}"/>
          </ac:spMkLst>
        </pc:spChg>
        <pc:spChg chg="mod topLvl">
          <ac:chgData name="晓鑫 蔡" userId="a2b597cf8d13e5c1" providerId="LiveId" clId="{2E37F288-6FE5-4E41-B07E-2BB7DD9875C8}" dt="2019-04-25T17:01:33.162" v="2066" actId="165"/>
          <ac:spMkLst>
            <pc:docMk/>
            <pc:sldMk cId="1486724159" sldId="335"/>
            <ac:spMk id="80" creationId="{16F6F83A-2BD8-4659-9943-58EAE6C96B13}"/>
          </ac:spMkLst>
        </pc:spChg>
        <pc:spChg chg="mod topLvl">
          <ac:chgData name="晓鑫 蔡" userId="a2b597cf8d13e5c1" providerId="LiveId" clId="{2E37F288-6FE5-4E41-B07E-2BB7DD9875C8}" dt="2019-04-25T17:01:33.162" v="2066" actId="165"/>
          <ac:spMkLst>
            <pc:docMk/>
            <pc:sldMk cId="1486724159" sldId="335"/>
            <ac:spMk id="81" creationId="{18280940-7B25-4B7E-A0B0-009468BB7AC6}"/>
          </ac:spMkLst>
        </pc:spChg>
        <pc:spChg chg="mod topLvl">
          <ac:chgData name="晓鑫 蔡" userId="a2b597cf8d13e5c1" providerId="LiveId" clId="{2E37F288-6FE5-4E41-B07E-2BB7DD9875C8}" dt="2019-04-25T17:01:33.162" v="2066" actId="165"/>
          <ac:spMkLst>
            <pc:docMk/>
            <pc:sldMk cId="1486724159" sldId="335"/>
            <ac:spMk id="82" creationId="{ECBFE115-2F1E-403A-ACCB-365C698F6A55}"/>
          </ac:spMkLst>
        </pc:spChg>
        <pc:spChg chg="mod topLvl">
          <ac:chgData name="晓鑫 蔡" userId="a2b597cf8d13e5c1" providerId="LiveId" clId="{2E37F288-6FE5-4E41-B07E-2BB7DD9875C8}" dt="2019-04-25T17:01:33.162" v="2066" actId="165"/>
          <ac:spMkLst>
            <pc:docMk/>
            <pc:sldMk cId="1486724159" sldId="335"/>
            <ac:spMk id="83" creationId="{2227332C-28A3-422A-9DCA-66963D042787}"/>
          </ac:spMkLst>
        </pc:spChg>
        <pc:spChg chg="mod topLvl">
          <ac:chgData name="晓鑫 蔡" userId="a2b597cf8d13e5c1" providerId="LiveId" clId="{2E37F288-6FE5-4E41-B07E-2BB7DD9875C8}" dt="2019-04-25T17:01:33.162" v="2066" actId="165"/>
          <ac:spMkLst>
            <pc:docMk/>
            <pc:sldMk cId="1486724159" sldId="335"/>
            <ac:spMk id="84" creationId="{9FE5E725-0931-48E8-86A4-594F0C0F57C9}"/>
          </ac:spMkLst>
        </pc:spChg>
        <pc:spChg chg="mod topLvl">
          <ac:chgData name="晓鑫 蔡" userId="a2b597cf8d13e5c1" providerId="LiveId" clId="{2E37F288-6FE5-4E41-B07E-2BB7DD9875C8}" dt="2019-04-25T17:01:33.162" v="2066" actId="165"/>
          <ac:spMkLst>
            <pc:docMk/>
            <pc:sldMk cId="1486724159" sldId="335"/>
            <ac:spMk id="85" creationId="{242622A3-3975-4183-9F4C-E1CAF3A538C2}"/>
          </ac:spMkLst>
        </pc:spChg>
        <pc:spChg chg="mod topLvl">
          <ac:chgData name="晓鑫 蔡" userId="a2b597cf8d13e5c1" providerId="LiveId" clId="{2E37F288-6FE5-4E41-B07E-2BB7DD9875C8}" dt="2019-04-25T17:01:33.162" v="2066" actId="165"/>
          <ac:spMkLst>
            <pc:docMk/>
            <pc:sldMk cId="1486724159" sldId="335"/>
            <ac:spMk id="86" creationId="{A6A8FFFF-2395-4B77-95A8-F427397416EA}"/>
          </ac:spMkLst>
        </pc:spChg>
        <pc:spChg chg="mod topLvl">
          <ac:chgData name="晓鑫 蔡" userId="a2b597cf8d13e5c1" providerId="LiveId" clId="{2E37F288-6FE5-4E41-B07E-2BB7DD9875C8}" dt="2019-04-25T17:01:33.162" v="2066" actId="165"/>
          <ac:spMkLst>
            <pc:docMk/>
            <pc:sldMk cId="1486724159" sldId="335"/>
            <ac:spMk id="105" creationId="{ADD31D5B-D207-4DB8-B1B2-FA080144044F}"/>
          </ac:spMkLst>
        </pc:spChg>
        <pc:spChg chg="add mod">
          <ac:chgData name="晓鑫 蔡" userId="a2b597cf8d13e5c1" providerId="LiveId" clId="{2E37F288-6FE5-4E41-B07E-2BB7DD9875C8}" dt="2019-04-25T16:58:03.552" v="1856" actId="404"/>
          <ac:spMkLst>
            <pc:docMk/>
            <pc:sldMk cId="1486724159" sldId="335"/>
            <ac:spMk id="108" creationId="{84A4B25C-D6FF-46B6-B38F-69FCAFC801AE}"/>
          </ac:spMkLst>
        </pc:spChg>
        <pc:grpChg chg="add del mod">
          <ac:chgData name="晓鑫 蔡" userId="a2b597cf8d13e5c1" providerId="LiveId" clId="{2E37F288-6FE5-4E41-B07E-2BB7DD9875C8}" dt="2019-04-25T17:01:33.162" v="2066" actId="165"/>
          <ac:grpSpMkLst>
            <pc:docMk/>
            <pc:sldMk cId="1486724159" sldId="335"/>
            <ac:grpSpMk id="4" creationId="{6111BF41-D40E-4289-B987-148D9C2263A0}"/>
          </ac:grpSpMkLst>
        </pc:grpChg>
        <pc:cxnChg chg="del">
          <ac:chgData name="晓鑫 蔡" userId="a2b597cf8d13e5c1" providerId="LiveId" clId="{2E37F288-6FE5-4E41-B07E-2BB7DD9875C8}" dt="2019-04-25T16:56:40.316" v="1790" actId="478"/>
          <ac:cxnSpMkLst>
            <pc:docMk/>
            <pc:sldMk cId="1486724159" sldId="335"/>
            <ac:cxnSpMk id="66" creationId="{00000000-0000-0000-0000-000000000000}"/>
          </ac:cxnSpMkLst>
        </pc:cxnChg>
        <pc:cxnChg chg="mod topLvl">
          <ac:chgData name="晓鑫 蔡" userId="a2b597cf8d13e5c1" providerId="LiveId" clId="{2E37F288-6FE5-4E41-B07E-2BB7DD9875C8}" dt="2019-04-25T17:01:33.162" v="2066" actId="165"/>
          <ac:cxnSpMkLst>
            <pc:docMk/>
            <pc:sldMk cId="1486724159" sldId="335"/>
            <ac:cxnSpMk id="87" creationId="{B9B90381-A504-493E-808D-DBDC1858E0B9}"/>
          </ac:cxnSpMkLst>
        </pc:cxnChg>
        <pc:cxnChg chg="mod topLvl">
          <ac:chgData name="晓鑫 蔡" userId="a2b597cf8d13e5c1" providerId="LiveId" clId="{2E37F288-6FE5-4E41-B07E-2BB7DD9875C8}" dt="2019-04-25T17:01:33.162" v="2066" actId="165"/>
          <ac:cxnSpMkLst>
            <pc:docMk/>
            <pc:sldMk cId="1486724159" sldId="335"/>
            <ac:cxnSpMk id="88" creationId="{A1886CCE-B31C-429E-8937-B18DB9D9E659}"/>
          </ac:cxnSpMkLst>
        </pc:cxnChg>
        <pc:cxnChg chg="mod topLvl">
          <ac:chgData name="晓鑫 蔡" userId="a2b597cf8d13e5c1" providerId="LiveId" clId="{2E37F288-6FE5-4E41-B07E-2BB7DD9875C8}" dt="2019-04-25T17:01:33.162" v="2066" actId="165"/>
          <ac:cxnSpMkLst>
            <pc:docMk/>
            <pc:sldMk cId="1486724159" sldId="335"/>
            <ac:cxnSpMk id="89" creationId="{1D5C2CF1-6E3A-43A1-9745-9DF57EA2EF2A}"/>
          </ac:cxnSpMkLst>
        </pc:cxnChg>
        <pc:cxnChg chg="mod topLvl">
          <ac:chgData name="晓鑫 蔡" userId="a2b597cf8d13e5c1" providerId="LiveId" clId="{2E37F288-6FE5-4E41-B07E-2BB7DD9875C8}" dt="2019-04-25T17:01:33.162" v="2066" actId="165"/>
          <ac:cxnSpMkLst>
            <pc:docMk/>
            <pc:sldMk cId="1486724159" sldId="335"/>
            <ac:cxnSpMk id="90" creationId="{A9239E22-2AC0-48E5-AF73-6873CAE0CDE2}"/>
          </ac:cxnSpMkLst>
        </pc:cxnChg>
        <pc:cxnChg chg="mod topLvl">
          <ac:chgData name="晓鑫 蔡" userId="a2b597cf8d13e5c1" providerId="LiveId" clId="{2E37F288-6FE5-4E41-B07E-2BB7DD9875C8}" dt="2019-04-25T17:01:33.162" v="2066" actId="165"/>
          <ac:cxnSpMkLst>
            <pc:docMk/>
            <pc:sldMk cId="1486724159" sldId="335"/>
            <ac:cxnSpMk id="91" creationId="{EDCC1547-A70C-4955-B767-D4EF79AEA2CD}"/>
          </ac:cxnSpMkLst>
        </pc:cxnChg>
        <pc:cxnChg chg="mod topLvl">
          <ac:chgData name="晓鑫 蔡" userId="a2b597cf8d13e5c1" providerId="LiveId" clId="{2E37F288-6FE5-4E41-B07E-2BB7DD9875C8}" dt="2019-04-25T17:01:33.162" v="2066" actId="165"/>
          <ac:cxnSpMkLst>
            <pc:docMk/>
            <pc:sldMk cId="1486724159" sldId="335"/>
            <ac:cxnSpMk id="92" creationId="{5CA6D0D7-1CF4-42A4-806F-76229E38A26C}"/>
          </ac:cxnSpMkLst>
        </pc:cxnChg>
        <pc:cxnChg chg="mod topLvl">
          <ac:chgData name="晓鑫 蔡" userId="a2b597cf8d13e5c1" providerId="LiveId" clId="{2E37F288-6FE5-4E41-B07E-2BB7DD9875C8}" dt="2019-04-25T17:01:33.162" v="2066" actId="165"/>
          <ac:cxnSpMkLst>
            <pc:docMk/>
            <pc:sldMk cId="1486724159" sldId="335"/>
            <ac:cxnSpMk id="93" creationId="{370D8059-1816-4ED9-89AF-E9C365F3DB34}"/>
          </ac:cxnSpMkLst>
        </pc:cxnChg>
        <pc:cxnChg chg="mod topLvl">
          <ac:chgData name="晓鑫 蔡" userId="a2b597cf8d13e5c1" providerId="LiveId" clId="{2E37F288-6FE5-4E41-B07E-2BB7DD9875C8}" dt="2019-04-25T17:01:33.162" v="2066" actId="165"/>
          <ac:cxnSpMkLst>
            <pc:docMk/>
            <pc:sldMk cId="1486724159" sldId="335"/>
            <ac:cxnSpMk id="94" creationId="{4851D306-E876-44B0-97FC-D70AF74501E7}"/>
          </ac:cxnSpMkLst>
        </pc:cxnChg>
        <pc:cxnChg chg="mod topLvl">
          <ac:chgData name="晓鑫 蔡" userId="a2b597cf8d13e5c1" providerId="LiveId" clId="{2E37F288-6FE5-4E41-B07E-2BB7DD9875C8}" dt="2019-04-25T17:01:33.162" v="2066" actId="165"/>
          <ac:cxnSpMkLst>
            <pc:docMk/>
            <pc:sldMk cId="1486724159" sldId="335"/>
            <ac:cxnSpMk id="95" creationId="{11CBA238-4A54-46AA-85BC-8C600BEACBD6}"/>
          </ac:cxnSpMkLst>
        </pc:cxnChg>
        <pc:cxnChg chg="mod topLvl">
          <ac:chgData name="晓鑫 蔡" userId="a2b597cf8d13e5c1" providerId="LiveId" clId="{2E37F288-6FE5-4E41-B07E-2BB7DD9875C8}" dt="2019-04-25T17:01:33.162" v="2066" actId="165"/>
          <ac:cxnSpMkLst>
            <pc:docMk/>
            <pc:sldMk cId="1486724159" sldId="335"/>
            <ac:cxnSpMk id="96" creationId="{AA6F5358-8D73-4037-9FFA-426CEA0AA8DE}"/>
          </ac:cxnSpMkLst>
        </pc:cxnChg>
        <pc:cxnChg chg="mod topLvl">
          <ac:chgData name="晓鑫 蔡" userId="a2b597cf8d13e5c1" providerId="LiveId" clId="{2E37F288-6FE5-4E41-B07E-2BB7DD9875C8}" dt="2019-04-25T17:01:33.162" v="2066" actId="165"/>
          <ac:cxnSpMkLst>
            <pc:docMk/>
            <pc:sldMk cId="1486724159" sldId="335"/>
            <ac:cxnSpMk id="97" creationId="{2B458024-96E2-4667-82C8-A12F5CD07D0F}"/>
          </ac:cxnSpMkLst>
        </pc:cxnChg>
        <pc:cxnChg chg="mod topLvl">
          <ac:chgData name="晓鑫 蔡" userId="a2b597cf8d13e5c1" providerId="LiveId" clId="{2E37F288-6FE5-4E41-B07E-2BB7DD9875C8}" dt="2019-04-25T17:01:33.162" v="2066" actId="165"/>
          <ac:cxnSpMkLst>
            <pc:docMk/>
            <pc:sldMk cId="1486724159" sldId="335"/>
            <ac:cxnSpMk id="98" creationId="{A7A6C578-F3A3-427E-BA06-BBFF06FCD465}"/>
          </ac:cxnSpMkLst>
        </pc:cxnChg>
        <pc:cxnChg chg="mod topLvl">
          <ac:chgData name="晓鑫 蔡" userId="a2b597cf8d13e5c1" providerId="LiveId" clId="{2E37F288-6FE5-4E41-B07E-2BB7DD9875C8}" dt="2019-04-25T17:01:33.162" v="2066" actId="165"/>
          <ac:cxnSpMkLst>
            <pc:docMk/>
            <pc:sldMk cId="1486724159" sldId="335"/>
            <ac:cxnSpMk id="99" creationId="{8B5C3A16-BFF1-4C5A-A258-387827CAF29D}"/>
          </ac:cxnSpMkLst>
        </pc:cxnChg>
        <pc:cxnChg chg="mod topLvl">
          <ac:chgData name="晓鑫 蔡" userId="a2b597cf8d13e5c1" providerId="LiveId" clId="{2E37F288-6FE5-4E41-B07E-2BB7DD9875C8}" dt="2019-04-25T17:01:33.162" v="2066" actId="165"/>
          <ac:cxnSpMkLst>
            <pc:docMk/>
            <pc:sldMk cId="1486724159" sldId="335"/>
            <ac:cxnSpMk id="100" creationId="{2B96D82B-9898-4401-9064-50688E5CBE44}"/>
          </ac:cxnSpMkLst>
        </pc:cxnChg>
        <pc:cxnChg chg="mod topLvl">
          <ac:chgData name="晓鑫 蔡" userId="a2b597cf8d13e5c1" providerId="LiveId" clId="{2E37F288-6FE5-4E41-B07E-2BB7DD9875C8}" dt="2019-04-25T17:01:33.162" v="2066" actId="165"/>
          <ac:cxnSpMkLst>
            <pc:docMk/>
            <pc:sldMk cId="1486724159" sldId="335"/>
            <ac:cxnSpMk id="101" creationId="{D99458E6-3A07-4B3F-8648-3125C9C25177}"/>
          </ac:cxnSpMkLst>
        </pc:cxnChg>
        <pc:cxnChg chg="mod topLvl">
          <ac:chgData name="晓鑫 蔡" userId="a2b597cf8d13e5c1" providerId="LiveId" clId="{2E37F288-6FE5-4E41-B07E-2BB7DD9875C8}" dt="2019-04-25T17:01:33.162" v="2066" actId="165"/>
          <ac:cxnSpMkLst>
            <pc:docMk/>
            <pc:sldMk cId="1486724159" sldId="335"/>
            <ac:cxnSpMk id="102" creationId="{86B985B4-1B5D-4C25-BE5D-C27A0FAE0F80}"/>
          </ac:cxnSpMkLst>
        </pc:cxnChg>
        <pc:cxnChg chg="mod topLvl">
          <ac:chgData name="晓鑫 蔡" userId="a2b597cf8d13e5c1" providerId="LiveId" clId="{2E37F288-6FE5-4E41-B07E-2BB7DD9875C8}" dt="2019-04-25T17:01:33.162" v="2066" actId="165"/>
          <ac:cxnSpMkLst>
            <pc:docMk/>
            <pc:sldMk cId="1486724159" sldId="335"/>
            <ac:cxnSpMk id="103" creationId="{19C7A9BA-BD74-4726-BD14-07298D7FEFDE}"/>
          </ac:cxnSpMkLst>
        </pc:cxnChg>
        <pc:cxnChg chg="mod topLvl">
          <ac:chgData name="晓鑫 蔡" userId="a2b597cf8d13e5c1" providerId="LiveId" clId="{2E37F288-6FE5-4E41-B07E-2BB7DD9875C8}" dt="2019-04-25T17:01:33.162" v="2066" actId="165"/>
          <ac:cxnSpMkLst>
            <pc:docMk/>
            <pc:sldMk cId="1486724159" sldId="335"/>
            <ac:cxnSpMk id="104" creationId="{A2CA9170-BB36-4342-BF27-92B6DDC97345}"/>
          </ac:cxnSpMkLst>
        </pc:cxnChg>
        <pc:cxnChg chg="mod topLvl">
          <ac:chgData name="晓鑫 蔡" userId="a2b597cf8d13e5c1" providerId="LiveId" clId="{2E37F288-6FE5-4E41-B07E-2BB7DD9875C8}" dt="2019-04-25T17:01:33.162" v="2066" actId="165"/>
          <ac:cxnSpMkLst>
            <pc:docMk/>
            <pc:sldMk cId="1486724159" sldId="335"/>
            <ac:cxnSpMk id="106" creationId="{B35D7244-370B-4E59-9695-5575B3934696}"/>
          </ac:cxnSpMkLst>
        </pc:cxnChg>
        <pc:cxnChg chg="mod topLvl">
          <ac:chgData name="晓鑫 蔡" userId="a2b597cf8d13e5c1" providerId="LiveId" clId="{2E37F288-6FE5-4E41-B07E-2BB7DD9875C8}" dt="2019-04-25T17:01:33.162" v="2066" actId="165"/>
          <ac:cxnSpMkLst>
            <pc:docMk/>
            <pc:sldMk cId="1486724159" sldId="335"/>
            <ac:cxnSpMk id="107" creationId="{9AA8F736-E93D-486F-B76C-308B8C62E109}"/>
          </ac:cxnSpMkLst>
        </pc:cxnChg>
      </pc:sldChg>
      <pc:sldChg chg="addSp delSp modSp add del delAnim modAnim">
        <pc:chgData name="晓鑫 蔡" userId="a2b597cf8d13e5c1" providerId="LiveId" clId="{2E37F288-6FE5-4E41-B07E-2BB7DD9875C8}" dt="2019-04-26T01:50:20.417" v="4367"/>
        <pc:sldMkLst>
          <pc:docMk/>
          <pc:sldMk cId="2356076213" sldId="338"/>
        </pc:sldMkLst>
        <pc:spChg chg="add mod">
          <ac:chgData name="晓鑫 蔡" userId="a2b597cf8d13e5c1" providerId="LiveId" clId="{2E37F288-6FE5-4E41-B07E-2BB7DD9875C8}" dt="2019-04-26T01:47:36.249" v="4338" actId="20577"/>
          <ac:spMkLst>
            <pc:docMk/>
            <pc:sldMk cId="2356076213" sldId="338"/>
            <ac:spMk id="60" creationId="{6AFBE872-BA9F-4E04-A131-7ADB89ADB03A}"/>
          </ac:spMkLst>
        </pc:spChg>
        <pc:spChg chg="del mod">
          <ac:chgData name="晓鑫 蔡" userId="a2b597cf8d13e5c1" providerId="LiveId" clId="{2E37F288-6FE5-4E41-B07E-2BB7DD9875C8}" dt="2019-04-26T01:46:40.362" v="4277" actId="478"/>
          <ac:spMkLst>
            <pc:docMk/>
            <pc:sldMk cId="2356076213" sldId="338"/>
            <ac:spMk id="65" creationId="{00000000-0000-0000-0000-000000000000}"/>
          </ac:spMkLst>
        </pc:spChg>
        <pc:spChg chg="mod">
          <ac:chgData name="晓鑫 蔡" userId="a2b597cf8d13e5c1" providerId="LiveId" clId="{2E37F288-6FE5-4E41-B07E-2BB7DD9875C8}" dt="2019-04-26T01:50:07.822" v="4365" actId="1076"/>
          <ac:spMkLst>
            <pc:docMk/>
            <pc:sldMk cId="2356076213" sldId="338"/>
            <ac:spMk id="116" creationId="{3870A936-1965-4930-8552-6CAF660A035F}"/>
          </ac:spMkLst>
        </pc:spChg>
        <pc:spChg chg="mod">
          <ac:chgData name="晓鑫 蔡" userId="a2b597cf8d13e5c1" providerId="LiveId" clId="{2E37F288-6FE5-4E41-B07E-2BB7DD9875C8}" dt="2019-04-26T01:50:04.126" v="4364" actId="1076"/>
          <ac:spMkLst>
            <pc:docMk/>
            <pc:sldMk cId="2356076213" sldId="338"/>
            <ac:spMk id="117" creationId="{98620445-E840-4D31-A92E-F83DE29594E0}"/>
          </ac:spMkLst>
        </pc:spChg>
        <pc:spChg chg="mod">
          <ac:chgData name="晓鑫 蔡" userId="a2b597cf8d13e5c1" providerId="LiveId" clId="{2E37F288-6FE5-4E41-B07E-2BB7DD9875C8}" dt="2019-04-26T01:50:04.126" v="4364" actId="1076"/>
          <ac:spMkLst>
            <pc:docMk/>
            <pc:sldMk cId="2356076213" sldId="338"/>
            <ac:spMk id="118" creationId="{CC95F670-AEAC-4ED3-A8D9-4BC7A7BDC935}"/>
          </ac:spMkLst>
        </pc:spChg>
        <pc:spChg chg="mod">
          <ac:chgData name="晓鑫 蔡" userId="a2b597cf8d13e5c1" providerId="LiveId" clId="{2E37F288-6FE5-4E41-B07E-2BB7DD9875C8}" dt="2019-04-26T01:50:04.126" v="4364" actId="1076"/>
          <ac:spMkLst>
            <pc:docMk/>
            <pc:sldMk cId="2356076213" sldId="338"/>
            <ac:spMk id="119" creationId="{20A54D51-8A76-4716-B0B3-ED09BF942BD8}"/>
          </ac:spMkLst>
        </pc:spChg>
        <pc:spChg chg="mod">
          <ac:chgData name="晓鑫 蔡" userId="a2b597cf8d13e5c1" providerId="LiveId" clId="{2E37F288-6FE5-4E41-B07E-2BB7DD9875C8}" dt="2019-04-26T01:50:04.126" v="4364" actId="1076"/>
          <ac:spMkLst>
            <pc:docMk/>
            <pc:sldMk cId="2356076213" sldId="338"/>
            <ac:spMk id="120" creationId="{188A01A4-3EF7-41C0-9C80-C1FA73E9CC48}"/>
          </ac:spMkLst>
        </pc:spChg>
        <pc:graphicFrameChg chg="del mod">
          <ac:chgData name="晓鑫 蔡" userId="a2b597cf8d13e5c1" providerId="LiveId" clId="{2E37F288-6FE5-4E41-B07E-2BB7DD9875C8}" dt="2019-04-26T01:47:42.087" v="4340" actId="478"/>
          <ac:graphicFrameMkLst>
            <pc:docMk/>
            <pc:sldMk cId="2356076213" sldId="338"/>
            <ac:graphicFrameMk id="61" creationId="{210DD436-47D3-4368-93C0-7AD80B5F784E}"/>
          </ac:graphicFrameMkLst>
        </pc:graphicFrameChg>
        <pc:graphicFrameChg chg="add mod">
          <ac:chgData name="晓鑫 蔡" userId="a2b597cf8d13e5c1" providerId="LiveId" clId="{2E37F288-6FE5-4E41-B07E-2BB7DD9875C8}" dt="2019-04-26T01:48:09.158" v="4346" actId="1076"/>
          <ac:graphicFrameMkLst>
            <pc:docMk/>
            <pc:sldMk cId="2356076213" sldId="338"/>
            <ac:graphicFrameMk id="62" creationId="{3740BE1F-5AEF-4071-BEB0-50C6C6F58DDE}"/>
          </ac:graphicFrameMkLst>
        </pc:graphicFrameChg>
        <pc:cxnChg chg="del">
          <ac:chgData name="晓鑫 蔡" userId="a2b597cf8d13e5c1" providerId="LiveId" clId="{2E37F288-6FE5-4E41-B07E-2BB7DD9875C8}" dt="2019-04-26T01:46:41.221" v="4278" actId="478"/>
          <ac:cxnSpMkLst>
            <pc:docMk/>
            <pc:sldMk cId="2356076213" sldId="338"/>
            <ac:cxnSpMk id="66" creationId="{00000000-0000-0000-0000-000000000000}"/>
          </ac:cxnSpMkLst>
        </pc:cxnChg>
      </pc:sldChg>
      <pc:sldChg chg="del ord">
        <pc:chgData name="晓鑫 蔡" userId="a2b597cf8d13e5c1" providerId="LiveId" clId="{2E37F288-6FE5-4E41-B07E-2BB7DD9875C8}" dt="2019-04-26T02:13:11.652" v="5427" actId="2696"/>
        <pc:sldMkLst>
          <pc:docMk/>
          <pc:sldMk cId="0" sldId="352"/>
        </pc:sldMkLst>
      </pc:sldChg>
      <pc:sldChg chg="del">
        <pc:chgData name="晓鑫 蔡" userId="a2b597cf8d13e5c1" providerId="LiveId" clId="{2E37F288-6FE5-4E41-B07E-2BB7DD9875C8}" dt="2019-04-26T02:13:22.576" v="5432" actId="2696"/>
        <pc:sldMkLst>
          <pc:docMk/>
          <pc:sldMk cId="0" sldId="356"/>
        </pc:sldMkLst>
      </pc:sldChg>
      <pc:sldChg chg="modSp ord modAnim">
        <pc:chgData name="晓鑫 蔡" userId="a2b597cf8d13e5c1" providerId="LiveId" clId="{2E37F288-6FE5-4E41-B07E-2BB7DD9875C8}" dt="2019-04-26T01:45:39.175" v="4272" actId="1076"/>
        <pc:sldMkLst>
          <pc:docMk/>
          <pc:sldMk cId="0" sldId="357"/>
        </pc:sldMkLst>
        <pc:spChg chg="mod">
          <ac:chgData name="晓鑫 蔡" userId="a2b597cf8d13e5c1" providerId="LiveId" clId="{2E37F288-6FE5-4E41-B07E-2BB7DD9875C8}" dt="2019-04-26T01:45:12.678" v="4268"/>
          <ac:spMkLst>
            <pc:docMk/>
            <pc:sldMk cId="0" sldId="357"/>
            <ac:spMk id="6" creationId="{00000000-0000-0000-0000-000000000000}"/>
          </ac:spMkLst>
        </pc:spChg>
        <pc:spChg chg="mod">
          <ac:chgData name="晓鑫 蔡" userId="a2b597cf8d13e5c1" providerId="LiveId" clId="{2E37F288-6FE5-4E41-B07E-2BB7DD9875C8}" dt="2019-04-26T01:45:39.175" v="4272" actId="1076"/>
          <ac:spMkLst>
            <pc:docMk/>
            <pc:sldMk cId="0" sldId="357"/>
            <ac:spMk id="7" creationId="{00000000-0000-0000-0000-000000000000}"/>
          </ac:spMkLst>
        </pc:spChg>
      </pc:sldChg>
      <pc:sldChg chg="del">
        <pc:chgData name="晓鑫 蔡" userId="a2b597cf8d13e5c1" providerId="LiveId" clId="{2E37F288-6FE5-4E41-B07E-2BB7DD9875C8}" dt="2019-04-26T02:13:22.583" v="5433" actId="2696"/>
        <pc:sldMkLst>
          <pc:docMk/>
          <pc:sldMk cId="0" sldId="364"/>
        </pc:sldMkLst>
      </pc:sldChg>
      <pc:sldChg chg="del">
        <pc:chgData name="晓鑫 蔡" userId="a2b597cf8d13e5c1" providerId="LiveId" clId="{2E37F288-6FE5-4E41-B07E-2BB7DD9875C8}" dt="2019-04-26T02:13:11.624" v="5424" actId="2696"/>
        <pc:sldMkLst>
          <pc:docMk/>
          <pc:sldMk cId="0" sldId="365"/>
        </pc:sldMkLst>
      </pc:sldChg>
      <pc:sldChg chg="modSp">
        <pc:chgData name="晓鑫 蔡" userId="a2b597cf8d13e5c1" providerId="LiveId" clId="{2E37F288-6FE5-4E41-B07E-2BB7DD9875C8}" dt="2019-04-26T01:45:00.398" v="4267" actId="1076"/>
        <pc:sldMkLst>
          <pc:docMk/>
          <pc:sldMk cId="0" sldId="370"/>
        </pc:sldMkLst>
        <pc:spChg chg="mod">
          <ac:chgData name="晓鑫 蔡" userId="a2b597cf8d13e5c1" providerId="LiveId" clId="{2E37F288-6FE5-4E41-B07E-2BB7DD9875C8}" dt="2019-04-25T15:00:20.766" v="786"/>
          <ac:spMkLst>
            <pc:docMk/>
            <pc:sldMk cId="0" sldId="370"/>
            <ac:spMk id="14" creationId="{00000000-0000-0000-0000-000000000000}"/>
          </ac:spMkLst>
        </pc:spChg>
        <pc:spChg chg="mod">
          <ac:chgData name="晓鑫 蔡" userId="a2b597cf8d13e5c1" providerId="LiveId" clId="{2E37F288-6FE5-4E41-B07E-2BB7DD9875C8}" dt="2019-04-25T15:01:03.169" v="979"/>
          <ac:spMkLst>
            <pc:docMk/>
            <pc:sldMk cId="0" sldId="370"/>
            <ac:spMk id="15" creationId="{00000000-0000-0000-0000-000000000000}"/>
          </ac:spMkLst>
        </pc:spChg>
        <pc:spChg chg="mod">
          <ac:chgData name="晓鑫 蔡" userId="a2b597cf8d13e5c1" providerId="LiveId" clId="{2E37F288-6FE5-4E41-B07E-2BB7DD9875C8}" dt="2019-04-26T01:45:00.398" v="4267" actId="1076"/>
          <ac:spMkLst>
            <pc:docMk/>
            <pc:sldMk cId="0" sldId="370"/>
            <ac:spMk id="18" creationId="{00000000-0000-0000-0000-000000000000}"/>
          </ac:spMkLst>
        </pc:spChg>
        <pc:spChg chg="mod">
          <ac:chgData name="晓鑫 蔡" userId="a2b597cf8d13e5c1" providerId="LiveId" clId="{2E37F288-6FE5-4E41-B07E-2BB7DD9875C8}" dt="2019-04-25T14:59:59.579" v="751" actId="20577"/>
          <ac:spMkLst>
            <pc:docMk/>
            <pc:sldMk cId="0" sldId="370"/>
            <ac:spMk id="19" creationId="{00000000-0000-0000-0000-000000000000}"/>
          </ac:spMkLst>
        </pc:spChg>
        <pc:spChg chg="mod">
          <ac:chgData name="晓鑫 蔡" userId="a2b597cf8d13e5c1" providerId="LiveId" clId="{2E37F288-6FE5-4E41-B07E-2BB7DD9875C8}" dt="2019-04-25T14:57:14.886" v="537"/>
          <ac:spMkLst>
            <pc:docMk/>
            <pc:sldMk cId="0" sldId="370"/>
            <ac:spMk id="22" creationId="{00000000-0000-0000-0000-000000000000}"/>
          </ac:spMkLst>
        </pc:spChg>
        <pc:spChg chg="mod">
          <ac:chgData name="晓鑫 蔡" userId="a2b597cf8d13e5c1" providerId="LiveId" clId="{2E37F288-6FE5-4E41-B07E-2BB7DD9875C8}" dt="2019-04-25T14:58:33.244" v="678"/>
          <ac:spMkLst>
            <pc:docMk/>
            <pc:sldMk cId="0" sldId="370"/>
            <ac:spMk id="23" creationId="{00000000-0000-0000-0000-000000000000}"/>
          </ac:spMkLst>
        </pc:spChg>
        <pc:spChg chg="mod">
          <ac:chgData name="晓鑫 蔡" userId="a2b597cf8d13e5c1" providerId="LiveId" clId="{2E37F288-6FE5-4E41-B07E-2BB7DD9875C8}" dt="2019-04-25T14:55:27.936" v="251"/>
          <ac:spMkLst>
            <pc:docMk/>
            <pc:sldMk cId="0" sldId="370"/>
            <ac:spMk id="26" creationId="{00000000-0000-0000-0000-000000000000}"/>
          </ac:spMkLst>
        </pc:spChg>
        <pc:spChg chg="mod">
          <ac:chgData name="晓鑫 蔡" userId="a2b597cf8d13e5c1" providerId="LiveId" clId="{2E37F288-6FE5-4E41-B07E-2BB7DD9875C8}" dt="2019-04-25T14:56:39.728" v="496"/>
          <ac:spMkLst>
            <pc:docMk/>
            <pc:sldMk cId="0" sldId="370"/>
            <ac:spMk id="27" creationId="{00000000-0000-0000-0000-000000000000}"/>
          </ac:spMkLst>
        </pc:spChg>
        <pc:grpChg chg="mod">
          <ac:chgData name="晓鑫 蔡" userId="a2b597cf8d13e5c1" providerId="LiveId" clId="{2E37F288-6FE5-4E41-B07E-2BB7DD9875C8}" dt="2019-04-25T14:59:02.317" v="680" actId="1076"/>
          <ac:grpSpMkLst>
            <pc:docMk/>
            <pc:sldMk cId="0" sldId="370"/>
            <ac:grpSpMk id="10" creationId="{00000000-0000-0000-0000-000000000000}"/>
          </ac:grpSpMkLst>
        </pc:grpChg>
      </pc:sldChg>
      <pc:sldChg chg="modSp ord">
        <pc:chgData name="晓鑫 蔡" userId="a2b597cf8d13e5c1" providerId="LiveId" clId="{2E37F288-6FE5-4E41-B07E-2BB7DD9875C8}" dt="2019-04-26T02:13:54.765" v="5486"/>
        <pc:sldMkLst>
          <pc:docMk/>
          <pc:sldMk cId="0" sldId="371"/>
        </pc:sldMkLst>
        <pc:spChg chg="mod">
          <ac:chgData name="晓鑫 蔡" userId="a2b597cf8d13e5c1" providerId="LiveId" clId="{2E37F288-6FE5-4E41-B07E-2BB7DD9875C8}" dt="2019-04-26T02:08:37.390" v="4897"/>
          <ac:spMkLst>
            <pc:docMk/>
            <pc:sldMk cId="0" sldId="371"/>
            <ac:spMk id="17" creationId="{00000000-0000-0000-0000-000000000000}"/>
          </ac:spMkLst>
        </pc:spChg>
        <pc:spChg chg="mod">
          <ac:chgData name="晓鑫 蔡" userId="a2b597cf8d13e5c1" providerId="LiveId" clId="{2E37F288-6FE5-4E41-B07E-2BB7DD9875C8}" dt="2019-04-26T02:09:54.855" v="5138"/>
          <ac:spMkLst>
            <pc:docMk/>
            <pc:sldMk cId="0" sldId="371"/>
            <ac:spMk id="18" creationId="{00000000-0000-0000-0000-000000000000}"/>
          </ac:spMkLst>
        </pc:spChg>
        <pc:spChg chg="mod">
          <ac:chgData name="晓鑫 蔡" userId="a2b597cf8d13e5c1" providerId="LiveId" clId="{2E37F288-6FE5-4E41-B07E-2BB7DD9875C8}" dt="2019-04-26T02:10:27.875" v="5178"/>
          <ac:spMkLst>
            <pc:docMk/>
            <pc:sldMk cId="0" sldId="371"/>
            <ac:spMk id="19" creationId="{00000000-0000-0000-0000-000000000000}"/>
          </ac:spMkLst>
        </pc:spChg>
        <pc:spChg chg="mod">
          <ac:chgData name="晓鑫 蔡" userId="a2b597cf8d13e5c1" providerId="LiveId" clId="{2E37F288-6FE5-4E41-B07E-2BB7DD9875C8}" dt="2019-04-26T02:11:26.613" v="5365"/>
          <ac:spMkLst>
            <pc:docMk/>
            <pc:sldMk cId="0" sldId="371"/>
            <ac:spMk id="20" creationId="{00000000-0000-0000-0000-000000000000}"/>
          </ac:spMkLst>
        </pc:spChg>
        <pc:spChg chg="mod">
          <ac:chgData name="晓鑫 蔡" userId="a2b597cf8d13e5c1" providerId="LiveId" clId="{2E37F288-6FE5-4E41-B07E-2BB7DD9875C8}" dt="2019-04-26T02:06:36.071" v="4706"/>
          <ac:spMkLst>
            <pc:docMk/>
            <pc:sldMk cId="0" sldId="371"/>
            <ac:spMk id="21" creationId="{00000000-0000-0000-0000-000000000000}"/>
          </ac:spMkLst>
        </pc:spChg>
        <pc:spChg chg="mod">
          <ac:chgData name="晓鑫 蔡" userId="a2b597cf8d13e5c1" providerId="LiveId" clId="{2E37F288-6FE5-4E41-B07E-2BB7DD9875C8}" dt="2019-04-26T02:07:00.090" v="4711" actId="404"/>
          <ac:spMkLst>
            <pc:docMk/>
            <pc:sldMk cId="0" sldId="371"/>
            <ac:spMk id="22" creationId="{00000000-0000-0000-0000-000000000000}"/>
          </ac:spMkLst>
        </pc:spChg>
        <pc:spChg chg="mod">
          <ac:chgData name="晓鑫 蔡" userId="a2b597cf8d13e5c1" providerId="LiveId" clId="{2E37F288-6FE5-4E41-B07E-2BB7DD9875C8}" dt="2019-04-26T02:07:43.401" v="4779"/>
          <ac:spMkLst>
            <pc:docMk/>
            <pc:sldMk cId="0" sldId="371"/>
            <ac:spMk id="23" creationId="{00000000-0000-0000-0000-000000000000}"/>
          </ac:spMkLst>
        </pc:spChg>
        <pc:spChg chg="mod">
          <ac:chgData name="晓鑫 蔡" userId="a2b597cf8d13e5c1" providerId="LiveId" clId="{2E37F288-6FE5-4E41-B07E-2BB7DD9875C8}" dt="2019-04-26T02:08:05.900" v="4866"/>
          <ac:spMkLst>
            <pc:docMk/>
            <pc:sldMk cId="0" sldId="371"/>
            <ac:spMk id="24" creationId="{00000000-0000-0000-0000-000000000000}"/>
          </ac:spMkLst>
        </pc:spChg>
        <pc:spChg chg="mod">
          <ac:chgData name="晓鑫 蔡" userId="a2b597cf8d13e5c1" providerId="LiveId" clId="{2E37F288-6FE5-4E41-B07E-2BB7DD9875C8}" dt="2019-04-26T02:13:54.765" v="5486"/>
          <ac:spMkLst>
            <pc:docMk/>
            <pc:sldMk cId="0" sldId="371"/>
            <ac:spMk id="30" creationId="{00000000-0000-0000-0000-000000000000}"/>
          </ac:spMkLst>
        </pc:spChg>
      </pc:sldChg>
      <pc:sldChg chg="modSp del">
        <pc:chgData name="晓鑫 蔡" userId="a2b597cf8d13e5c1" providerId="LiveId" clId="{2E37F288-6FE5-4E41-B07E-2BB7DD9875C8}" dt="2019-04-26T02:13:11.608" v="5421" actId="2696"/>
        <pc:sldMkLst>
          <pc:docMk/>
          <pc:sldMk cId="0" sldId="372"/>
        </pc:sldMkLst>
        <pc:spChg chg="mod">
          <ac:chgData name="晓鑫 蔡" userId="a2b597cf8d13e5c1" providerId="LiveId" clId="{2E37F288-6FE5-4E41-B07E-2BB7DD9875C8}" dt="2019-04-25T14:51:32.751" v="10" actId="27636"/>
          <ac:spMkLst>
            <pc:docMk/>
            <pc:sldMk cId="0" sldId="372"/>
            <ac:spMk id="37" creationId="{00000000-0000-0000-0000-000000000000}"/>
          </ac:spMkLst>
        </pc:spChg>
        <pc:spChg chg="mod">
          <ac:chgData name="晓鑫 蔡" userId="a2b597cf8d13e5c1" providerId="LiveId" clId="{2E37F288-6FE5-4E41-B07E-2BB7DD9875C8}" dt="2019-04-25T14:51:32.743" v="8" actId="27636"/>
          <ac:spMkLst>
            <pc:docMk/>
            <pc:sldMk cId="0" sldId="372"/>
            <ac:spMk id="44" creationId="{00000000-0000-0000-0000-000000000000}"/>
          </ac:spMkLst>
        </pc:spChg>
        <pc:spChg chg="mod">
          <ac:chgData name="晓鑫 蔡" userId="a2b597cf8d13e5c1" providerId="LiveId" clId="{2E37F288-6FE5-4E41-B07E-2BB7DD9875C8}" dt="2019-04-25T14:51:32.740" v="7" actId="27636"/>
          <ac:spMkLst>
            <pc:docMk/>
            <pc:sldMk cId="0" sldId="372"/>
            <ac:spMk id="51" creationId="{00000000-0000-0000-0000-000000000000}"/>
          </ac:spMkLst>
        </pc:spChg>
        <pc:spChg chg="mod">
          <ac:chgData name="晓鑫 蔡" userId="a2b597cf8d13e5c1" providerId="LiveId" clId="{2E37F288-6FE5-4E41-B07E-2BB7DD9875C8}" dt="2019-04-25T14:51:32.748" v="9" actId="27636"/>
          <ac:spMkLst>
            <pc:docMk/>
            <pc:sldMk cId="0" sldId="372"/>
            <ac:spMk id="58" creationId="{00000000-0000-0000-0000-000000000000}"/>
          </ac:spMkLst>
        </pc:spChg>
      </pc:sldChg>
      <pc:sldChg chg="del">
        <pc:chgData name="晓鑫 蔡" userId="a2b597cf8d13e5c1" providerId="LiveId" clId="{2E37F288-6FE5-4E41-B07E-2BB7DD9875C8}" dt="2019-04-26T02:13:22.548" v="5429" actId="2696"/>
        <pc:sldMkLst>
          <pc:docMk/>
          <pc:sldMk cId="0" sldId="373"/>
        </pc:sldMkLst>
      </pc:sldChg>
      <pc:sldChg chg="addSp delSp modSp del">
        <pc:chgData name="晓鑫 蔡" userId="a2b597cf8d13e5c1" providerId="LiveId" clId="{2E37F288-6FE5-4E41-B07E-2BB7DD9875C8}" dt="2019-04-26T02:13:11.640" v="5426" actId="2696"/>
        <pc:sldMkLst>
          <pc:docMk/>
          <pc:sldMk cId="0" sldId="374"/>
        </pc:sldMkLst>
        <pc:picChg chg="add del mod">
          <ac:chgData name="晓鑫 蔡" userId="a2b597cf8d13e5c1" providerId="LiveId" clId="{2E37F288-6FE5-4E41-B07E-2BB7DD9875C8}" dt="2019-04-25T17:46:24.374" v="3275" actId="931"/>
          <ac:picMkLst>
            <pc:docMk/>
            <pc:sldMk cId="0" sldId="374"/>
            <ac:picMk id="3" creationId="{55685136-7092-4CB1-A416-31DAF8D12F38}"/>
          </ac:picMkLst>
        </pc:picChg>
      </pc:sldChg>
      <pc:sldChg chg="del">
        <pc:chgData name="晓鑫 蔡" userId="a2b597cf8d13e5c1" providerId="LiveId" clId="{2E37F288-6FE5-4E41-B07E-2BB7DD9875C8}" dt="2019-04-26T02:13:11.632" v="5425" actId="2696"/>
        <pc:sldMkLst>
          <pc:docMk/>
          <pc:sldMk cId="0" sldId="375"/>
        </pc:sldMkLst>
      </pc:sldChg>
      <pc:sldChg chg="del">
        <pc:chgData name="晓鑫 蔡" userId="a2b597cf8d13e5c1" providerId="LiveId" clId="{2E37F288-6FE5-4E41-B07E-2BB7DD9875C8}" dt="2019-04-26T02:13:11.617" v="5423" actId="2696"/>
        <pc:sldMkLst>
          <pc:docMk/>
          <pc:sldMk cId="0" sldId="376"/>
        </pc:sldMkLst>
      </pc:sldChg>
      <pc:sldChg chg="addSp delSp modSp ord addAnim delAnim">
        <pc:chgData name="晓鑫 蔡" userId="a2b597cf8d13e5c1" providerId="LiveId" clId="{2E37F288-6FE5-4E41-B07E-2BB7DD9875C8}" dt="2019-04-25T17:43:11.945" v="3240" actId="1076"/>
        <pc:sldMkLst>
          <pc:docMk/>
          <pc:sldMk cId="0" sldId="377"/>
        </pc:sldMkLst>
        <pc:spChg chg="mod">
          <ac:chgData name="晓鑫 蔡" userId="a2b597cf8d13e5c1" providerId="LiveId" clId="{2E37F288-6FE5-4E41-B07E-2BB7DD9875C8}" dt="2019-04-25T17:41:05.264" v="3224" actId="207"/>
          <ac:spMkLst>
            <pc:docMk/>
            <pc:sldMk cId="0" sldId="377"/>
            <ac:spMk id="11" creationId="{00000000-0000-0000-0000-000000000000}"/>
          </ac:spMkLst>
        </pc:spChg>
        <pc:spChg chg="add del mod topLvl">
          <ac:chgData name="晓鑫 蔡" userId="a2b597cf8d13e5c1" providerId="LiveId" clId="{2E37F288-6FE5-4E41-B07E-2BB7DD9875C8}" dt="2019-04-25T17:39:51.846" v="3216" actId="207"/>
          <ac:spMkLst>
            <pc:docMk/>
            <pc:sldMk cId="0" sldId="377"/>
            <ac:spMk id="12" creationId="{00000000-0000-0000-0000-000000000000}"/>
          </ac:spMkLst>
        </pc:spChg>
        <pc:spChg chg="mod">
          <ac:chgData name="晓鑫 蔡" userId="a2b597cf8d13e5c1" providerId="LiveId" clId="{2E37F288-6FE5-4E41-B07E-2BB7DD9875C8}" dt="2019-04-25T17:42:57.268" v="3237" actId="207"/>
          <ac:spMkLst>
            <pc:docMk/>
            <pc:sldMk cId="0" sldId="377"/>
            <ac:spMk id="13" creationId="{00000000-0000-0000-0000-000000000000}"/>
          </ac:spMkLst>
        </pc:spChg>
        <pc:spChg chg="mod">
          <ac:chgData name="晓鑫 蔡" userId="a2b597cf8d13e5c1" providerId="LiveId" clId="{2E37F288-6FE5-4E41-B07E-2BB7DD9875C8}" dt="2019-04-25T17:29:52.456" v="2792"/>
          <ac:spMkLst>
            <pc:docMk/>
            <pc:sldMk cId="0" sldId="377"/>
            <ac:spMk id="15" creationId="{00000000-0000-0000-0000-000000000000}"/>
          </ac:spMkLst>
        </pc:spChg>
        <pc:spChg chg="mod">
          <ac:chgData name="晓鑫 蔡" userId="a2b597cf8d13e5c1" providerId="LiveId" clId="{2E37F288-6FE5-4E41-B07E-2BB7DD9875C8}" dt="2019-04-25T17:29:40.431" v="2791" actId="27636"/>
          <ac:spMkLst>
            <pc:docMk/>
            <pc:sldMk cId="0" sldId="377"/>
            <ac:spMk id="16" creationId="{00000000-0000-0000-0000-000000000000}"/>
          </ac:spMkLst>
        </pc:spChg>
        <pc:spChg chg="mod">
          <ac:chgData name="晓鑫 蔡" userId="a2b597cf8d13e5c1" providerId="LiveId" clId="{2E37F288-6FE5-4E41-B07E-2BB7DD9875C8}" dt="2019-04-25T17:33:56.250" v="3100" actId="20577"/>
          <ac:spMkLst>
            <pc:docMk/>
            <pc:sldMk cId="0" sldId="377"/>
            <ac:spMk id="17" creationId="{00000000-0000-0000-0000-000000000000}"/>
          </ac:spMkLst>
        </pc:spChg>
        <pc:spChg chg="mod">
          <ac:chgData name="晓鑫 蔡" userId="a2b597cf8d13e5c1" providerId="LiveId" clId="{2E37F288-6FE5-4E41-B07E-2BB7DD9875C8}" dt="2019-04-25T17:31:17.161" v="2899"/>
          <ac:spMkLst>
            <pc:docMk/>
            <pc:sldMk cId="0" sldId="377"/>
            <ac:spMk id="18" creationId="{00000000-0000-0000-0000-000000000000}"/>
          </ac:spMkLst>
        </pc:spChg>
        <pc:spChg chg="mod">
          <ac:chgData name="晓鑫 蔡" userId="a2b597cf8d13e5c1" providerId="LiveId" clId="{2E37F288-6FE5-4E41-B07E-2BB7DD9875C8}" dt="2019-04-25T17:34:26.873" v="3102"/>
          <ac:spMkLst>
            <pc:docMk/>
            <pc:sldMk cId="0" sldId="377"/>
            <ac:spMk id="19" creationId="{00000000-0000-0000-0000-000000000000}"/>
          </ac:spMkLst>
        </pc:spChg>
        <pc:spChg chg="mod">
          <ac:chgData name="晓鑫 蔡" userId="a2b597cf8d13e5c1" providerId="LiveId" clId="{2E37F288-6FE5-4E41-B07E-2BB7DD9875C8}" dt="2019-04-25T17:30:34.295" v="2838" actId="20577"/>
          <ac:spMkLst>
            <pc:docMk/>
            <pc:sldMk cId="0" sldId="377"/>
            <ac:spMk id="20" creationId="{00000000-0000-0000-0000-000000000000}"/>
          </ac:spMkLst>
        </pc:spChg>
        <pc:spChg chg="mod">
          <ac:chgData name="晓鑫 蔡" userId="a2b597cf8d13e5c1" providerId="LiveId" clId="{2E37F288-6FE5-4E41-B07E-2BB7DD9875C8}" dt="2019-04-25T17:40:51.694" v="3223" actId="207"/>
          <ac:spMkLst>
            <pc:docMk/>
            <pc:sldMk cId="0" sldId="377"/>
            <ac:spMk id="21" creationId="{00000000-0000-0000-0000-000000000000}"/>
          </ac:spMkLst>
        </pc:spChg>
        <pc:spChg chg="mod">
          <ac:chgData name="晓鑫 蔡" userId="a2b597cf8d13e5c1" providerId="LiveId" clId="{2E37F288-6FE5-4E41-B07E-2BB7DD9875C8}" dt="2019-04-25T17:38:59.929" v="3186" actId="1076"/>
          <ac:spMkLst>
            <pc:docMk/>
            <pc:sldMk cId="0" sldId="377"/>
            <ac:spMk id="24" creationId="{00000000-0000-0000-0000-000000000000}"/>
          </ac:spMkLst>
        </pc:spChg>
        <pc:spChg chg="mod">
          <ac:chgData name="晓鑫 蔡" userId="a2b597cf8d13e5c1" providerId="LiveId" clId="{2E37F288-6FE5-4E41-B07E-2BB7DD9875C8}" dt="2019-04-25T17:35:00.366" v="3145" actId="404"/>
          <ac:spMkLst>
            <pc:docMk/>
            <pc:sldMk cId="0" sldId="377"/>
            <ac:spMk id="34" creationId="{00000000-0000-0000-0000-000000000000}"/>
          </ac:spMkLst>
        </pc:spChg>
        <pc:grpChg chg="topLvl">
          <ac:chgData name="晓鑫 蔡" userId="a2b597cf8d13e5c1" providerId="LiveId" clId="{2E37F288-6FE5-4E41-B07E-2BB7DD9875C8}" dt="2019-04-25T17:39:03.513" v="3188" actId="478"/>
          <ac:grpSpMkLst>
            <pc:docMk/>
            <pc:sldMk cId="0" sldId="377"/>
            <ac:grpSpMk id="5" creationId="{00000000-0000-0000-0000-000000000000}"/>
          </ac:grpSpMkLst>
        </pc:grpChg>
        <pc:grpChg chg="mod">
          <ac:chgData name="晓鑫 蔡" userId="a2b597cf8d13e5c1" providerId="LiveId" clId="{2E37F288-6FE5-4E41-B07E-2BB7DD9875C8}" dt="2019-04-25T17:34:01.728" v="3101" actId="1076"/>
          <ac:grpSpMkLst>
            <pc:docMk/>
            <pc:sldMk cId="0" sldId="377"/>
            <ac:grpSpMk id="9" creationId="{00000000-0000-0000-0000-000000000000}"/>
          </ac:grpSpMkLst>
        </pc:grpChg>
        <pc:grpChg chg="mod">
          <ac:chgData name="晓鑫 蔡" userId="a2b597cf8d13e5c1" providerId="LiveId" clId="{2E37F288-6FE5-4E41-B07E-2BB7DD9875C8}" dt="2019-04-25T17:30:04.256" v="2793" actId="1076"/>
          <ac:grpSpMkLst>
            <pc:docMk/>
            <pc:sldMk cId="0" sldId="377"/>
            <ac:grpSpMk id="10" creationId="{00000000-0000-0000-0000-000000000000}"/>
          </ac:grpSpMkLst>
        </pc:grpChg>
        <pc:grpChg chg="add del mod">
          <ac:chgData name="晓鑫 蔡" userId="a2b597cf8d13e5c1" providerId="LiveId" clId="{2E37F288-6FE5-4E41-B07E-2BB7DD9875C8}" dt="2019-04-25T17:39:37.312" v="3205" actId="478"/>
          <ac:grpSpMkLst>
            <pc:docMk/>
            <pc:sldMk cId="0" sldId="377"/>
            <ac:grpSpMk id="32" creationId="{00000000-0000-0000-0000-000000000000}"/>
          </ac:grpSpMkLst>
        </pc:grpChg>
        <pc:picChg chg="add del mod">
          <ac:chgData name="晓鑫 蔡" userId="a2b597cf8d13e5c1" providerId="LiveId" clId="{2E37F288-6FE5-4E41-B07E-2BB7DD9875C8}" dt="2019-04-25T17:39:43.126" v="3215" actId="931"/>
          <ac:picMkLst>
            <pc:docMk/>
            <pc:sldMk cId="0" sldId="377"/>
            <ac:picMk id="3" creationId="{B35AEDA0-38E5-43BF-829F-BA6E9B238B12}"/>
          </ac:picMkLst>
        </pc:picChg>
        <pc:picChg chg="add mod">
          <ac:chgData name="晓鑫 蔡" userId="a2b597cf8d13e5c1" providerId="LiveId" clId="{2E37F288-6FE5-4E41-B07E-2BB7DD9875C8}" dt="2019-04-25T17:40:30.696" v="3222" actId="1076"/>
          <ac:picMkLst>
            <pc:docMk/>
            <pc:sldMk cId="0" sldId="377"/>
            <ac:picMk id="36" creationId="{0F578F5C-D26F-4A43-A199-C9FE63AC3CC8}"/>
          </ac:picMkLst>
        </pc:picChg>
        <pc:picChg chg="add mod">
          <ac:chgData name="晓鑫 蔡" userId="a2b597cf8d13e5c1" providerId="LiveId" clId="{2E37F288-6FE5-4E41-B07E-2BB7DD9875C8}" dt="2019-04-25T17:41:38.865" v="3233" actId="207"/>
          <ac:picMkLst>
            <pc:docMk/>
            <pc:sldMk cId="0" sldId="377"/>
            <ac:picMk id="38" creationId="{5EC95CA0-970C-4645-933D-7E8C00CEEAB4}"/>
          </ac:picMkLst>
        </pc:picChg>
        <pc:picChg chg="add mod">
          <ac:chgData name="晓鑫 蔡" userId="a2b597cf8d13e5c1" providerId="LiveId" clId="{2E37F288-6FE5-4E41-B07E-2BB7DD9875C8}" dt="2019-04-25T17:43:11.945" v="3240" actId="1076"/>
          <ac:picMkLst>
            <pc:docMk/>
            <pc:sldMk cId="0" sldId="377"/>
            <ac:picMk id="40" creationId="{DBD95107-8516-486C-A8C1-C67180D3AE30}"/>
          </ac:picMkLst>
        </pc:picChg>
      </pc:sldChg>
      <pc:sldChg chg="del">
        <pc:chgData name="晓鑫 蔡" userId="a2b597cf8d13e5c1" providerId="LiveId" clId="{2E37F288-6FE5-4E41-B07E-2BB7DD9875C8}" dt="2019-04-26T02:13:11.613" v="5422" actId="2696"/>
        <pc:sldMkLst>
          <pc:docMk/>
          <pc:sldMk cId="0" sldId="378"/>
        </pc:sldMkLst>
      </pc:sldChg>
      <pc:sldChg chg="modSp del">
        <pc:chgData name="晓鑫 蔡" userId="a2b597cf8d13e5c1" providerId="LiveId" clId="{2E37F288-6FE5-4E41-B07E-2BB7DD9875C8}" dt="2019-04-26T02:13:11.598" v="5420" actId="2696"/>
        <pc:sldMkLst>
          <pc:docMk/>
          <pc:sldMk cId="0" sldId="379"/>
        </pc:sldMkLst>
        <pc:spChg chg="mod">
          <ac:chgData name="晓鑫 蔡" userId="a2b597cf8d13e5c1" providerId="LiveId" clId="{2E37F288-6FE5-4E41-B07E-2BB7DD9875C8}" dt="2019-04-25T14:51:32.758" v="11" actId="27636"/>
          <ac:spMkLst>
            <pc:docMk/>
            <pc:sldMk cId="0" sldId="379"/>
            <ac:spMk id="13" creationId="{00000000-0000-0000-0000-000000000000}"/>
          </ac:spMkLst>
        </pc:spChg>
        <pc:spChg chg="mod">
          <ac:chgData name="晓鑫 蔡" userId="a2b597cf8d13e5c1" providerId="LiveId" clId="{2E37F288-6FE5-4E41-B07E-2BB7DD9875C8}" dt="2019-04-25T14:51:32.760" v="12" actId="27636"/>
          <ac:spMkLst>
            <pc:docMk/>
            <pc:sldMk cId="0" sldId="379"/>
            <ac:spMk id="14" creationId="{00000000-0000-0000-0000-000000000000}"/>
          </ac:spMkLst>
        </pc:spChg>
        <pc:spChg chg="mod">
          <ac:chgData name="晓鑫 蔡" userId="a2b597cf8d13e5c1" providerId="LiveId" clId="{2E37F288-6FE5-4E41-B07E-2BB7DD9875C8}" dt="2019-04-25T14:51:32.765" v="15" actId="27636"/>
          <ac:spMkLst>
            <pc:docMk/>
            <pc:sldMk cId="0" sldId="379"/>
            <ac:spMk id="15" creationId="{00000000-0000-0000-0000-000000000000}"/>
          </ac:spMkLst>
        </pc:spChg>
        <pc:spChg chg="mod">
          <ac:chgData name="晓鑫 蔡" userId="a2b597cf8d13e5c1" providerId="LiveId" clId="{2E37F288-6FE5-4E41-B07E-2BB7DD9875C8}" dt="2019-04-25T14:51:32.762" v="13" actId="27636"/>
          <ac:spMkLst>
            <pc:docMk/>
            <pc:sldMk cId="0" sldId="379"/>
            <ac:spMk id="16" creationId="{00000000-0000-0000-0000-000000000000}"/>
          </ac:spMkLst>
        </pc:spChg>
        <pc:spChg chg="mod">
          <ac:chgData name="晓鑫 蔡" userId="a2b597cf8d13e5c1" providerId="LiveId" clId="{2E37F288-6FE5-4E41-B07E-2BB7DD9875C8}" dt="2019-04-25T14:51:32.764" v="14" actId="27636"/>
          <ac:spMkLst>
            <pc:docMk/>
            <pc:sldMk cId="0" sldId="379"/>
            <ac:spMk id="17" creationId="{00000000-0000-0000-0000-000000000000}"/>
          </ac:spMkLst>
        </pc:spChg>
      </pc:sldChg>
      <pc:sldChg chg="modSp del">
        <pc:chgData name="晓鑫 蔡" userId="a2b597cf8d13e5c1" providerId="LiveId" clId="{2E37F288-6FE5-4E41-B07E-2BB7DD9875C8}" dt="2019-04-26T02:13:22.567" v="5431" actId="2696"/>
        <pc:sldMkLst>
          <pc:docMk/>
          <pc:sldMk cId="0" sldId="380"/>
        </pc:sldMkLst>
        <pc:spChg chg="mod">
          <ac:chgData name="晓鑫 蔡" userId="a2b597cf8d13e5c1" providerId="LiveId" clId="{2E37F288-6FE5-4E41-B07E-2BB7DD9875C8}" dt="2019-04-25T14:51:32.782" v="16" actId="27636"/>
          <ac:spMkLst>
            <pc:docMk/>
            <pc:sldMk cId="0" sldId="380"/>
            <ac:spMk id="20" creationId="{00000000-0000-0000-0000-000000000000}"/>
          </ac:spMkLst>
        </pc:spChg>
        <pc:spChg chg="mod">
          <ac:chgData name="晓鑫 蔡" userId="a2b597cf8d13e5c1" providerId="LiveId" clId="{2E37F288-6FE5-4E41-B07E-2BB7DD9875C8}" dt="2019-04-25T14:51:32.789" v="18" actId="27636"/>
          <ac:spMkLst>
            <pc:docMk/>
            <pc:sldMk cId="0" sldId="380"/>
            <ac:spMk id="22" creationId="{00000000-0000-0000-0000-000000000000}"/>
          </ac:spMkLst>
        </pc:spChg>
        <pc:spChg chg="mod">
          <ac:chgData name="晓鑫 蔡" userId="a2b597cf8d13e5c1" providerId="LiveId" clId="{2E37F288-6FE5-4E41-B07E-2BB7DD9875C8}" dt="2019-04-25T14:51:32.797" v="20" actId="27636"/>
          <ac:spMkLst>
            <pc:docMk/>
            <pc:sldMk cId="0" sldId="380"/>
            <ac:spMk id="24" creationId="{00000000-0000-0000-0000-000000000000}"/>
          </ac:spMkLst>
        </pc:spChg>
        <pc:spChg chg="mod">
          <ac:chgData name="晓鑫 蔡" userId="a2b597cf8d13e5c1" providerId="LiveId" clId="{2E37F288-6FE5-4E41-B07E-2BB7DD9875C8}" dt="2019-04-25T14:51:32.787" v="17" actId="27636"/>
          <ac:spMkLst>
            <pc:docMk/>
            <pc:sldMk cId="0" sldId="380"/>
            <ac:spMk id="26" creationId="{00000000-0000-0000-0000-000000000000}"/>
          </ac:spMkLst>
        </pc:spChg>
        <pc:spChg chg="mod">
          <ac:chgData name="晓鑫 蔡" userId="a2b597cf8d13e5c1" providerId="LiveId" clId="{2E37F288-6FE5-4E41-B07E-2BB7DD9875C8}" dt="2019-04-25T14:51:32.800" v="21" actId="27636"/>
          <ac:spMkLst>
            <pc:docMk/>
            <pc:sldMk cId="0" sldId="380"/>
            <ac:spMk id="28" creationId="{00000000-0000-0000-0000-000000000000}"/>
          </ac:spMkLst>
        </pc:spChg>
        <pc:spChg chg="mod">
          <ac:chgData name="晓鑫 蔡" userId="a2b597cf8d13e5c1" providerId="LiveId" clId="{2E37F288-6FE5-4E41-B07E-2BB7DD9875C8}" dt="2019-04-25T14:51:32.792" v="19" actId="27636"/>
          <ac:spMkLst>
            <pc:docMk/>
            <pc:sldMk cId="0" sldId="380"/>
            <ac:spMk id="30" creationId="{00000000-0000-0000-0000-000000000000}"/>
          </ac:spMkLst>
        </pc:spChg>
      </pc:sldChg>
      <pc:sldChg chg="del">
        <pc:chgData name="晓鑫 蔡" userId="a2b597cf8d13e5c1" providerId="LiveId" clId="{2E37F288-6FE5-4E41-B07E-2BB7DD9875C8}" dt="2019-04-26T02:13:22.560" v="5430" actId="2696"/>
        <pc:sldMkLst>
          <pc:docMk/>
          <pc:sldMk cId="0" sldId="381"/>
        </pc:sldMkLst>
      </pc:sldChg>
      <pc:sldChg chg="addSp delSp modSp ord modAnim">
        <pc:chgData name="晓鑫 蔡" userId="a2b597cf8d13e5c1" providerId="LiveId" clId="{2E37F288-6FE5-4E41-B07E-2BB7DD9875C8}" dt="2019-04-25T17:36:53.876" v="3151" actId="1076"/>
        <pc:sldMkLst>
          <pc:docMk/>
          <pc:sldMk cId="0" sldId="382"/>
        </pc:sldMkLst>
        <pc:spChg chg="mod">
          <ac:chgData name="晓鑫 蔡" userId="a2b597cf8d13e5c1" providerId="LiveId" clId="{2E37F288-6FE5-4E41-B07E-2BB7DD9875C8}" dt="2019-04-25T17:21:57.447" v="2625" actId="1076"/>
          <ac:spMkLst>
            <pc:docMk/>
            <pc:sldMk cId="0" sldId="382"/>
            <ac:spMk id="10" creationId="{00000000-0000-0000-0000-000000000000}"/>
          </ac:spMkLst>
        </pc:spChg>
        <pc:spChg chg="del mod">
          <ac:chgData name="晓鑫 蔡" userId="a2b597cf8d13e5c1" providerId="LiveId" clId="{2E37F288-6FE5-4E41-B07E-2BB7DD9875C8}" dt="2019-04-25T17:18:52.570" v="2499" actId="478"/>
          <ac:spMkLst>
            <pc:docMk/>
            <pc:sldMk cId="0" sldId="382"/>
            <ac:spMk id="11" creationId="{00000000-0000-0000-0000-000000000000}"/>
          </ac:spMkLst>
        </pc:spChg>
        <pc:spChg chg="mod">
          <ac:chgData name="晓鑫 蔡" userId="a2b597cf8d13e5c1" providerId="LiveId" clId="{2E37F288-6FE5-4E41-B07E-2BB7DD9875C8}" dt="2019-04-25T17:22:35.671" v="2643" actId="1076"/>
          <ac:spMkLst>
            <pc:docMk/>
            <pc:sldMk cId="0" sldId="382"/>
            <ac:spMk id="12" creationId="{00000000-0000-0000-0000-000000000000}"/>
          </ac:spMkLst>
        </pc:spChg>
        <pc:spChg chg="mod">
          <ac:chgData name="晓鑫 蔡" userId="a2b597cf8d13e5c1" providerId="LiveId" clId="{2E37F288-6FE5-4E41-B07E-2BB7DD9875C8}" dt="2019-04-25T17:23:13.636" v="2651" actId="1076"/>
          <ac:spMkLst>
            <pc:docMk/>
            <pc:sldMk cId="0" sldId="382"/>
            <ac:spMk id="13" creationId="{00000000-0000-0000-0000-000000000000}"/>
          </ac:spMkLst>
        </pc:spChg>
        <pc:spChg chg="mod">
          <ac:chgData name="晓鑫 蔡" userId="a2b597cf8d13e5c1" providerId="LiveId" clId="{2E37F288-6FE5-4E41-B07E-2BB7DD9875C8}" dt="2019-04-25T17:22:28.236" v="2642" actId="1076"/>
          <ac:spMkLst>
            <pc:docMk/>
            <pc:sldMk cId="0" sldId="382"/>
            <ac:spMk id="18" creationId="{00000000-0000-0000-0000-000000000000}"/>
          </ac:spMkLst>
        </pc:spChg>
        <pc:spChg chg="del mod">
          <ac:chgData name="晓鑫 蔡" userId="a2b597cf8d13e5c1" providerId="LiveId" clId="{2E37F288-6FE5-4E41-B07E-2BB7DD9875C8}" dt="2019-04-25T17:16:25.243" v="2370" actId="478"/>
          <ac:spMkLst>
            <pc:docMk/>
            <pc:sldMk cId="0" sldId="382"/>
            <ac:spMk id="19" creationId="{00000000-0000-0000-0000-000000000000}"/>
          </ac:spMkLst>
        </pc:spChg>
        <pc:spChg chg="mod">
          <ac:chgData name="晓鑫 蔡" userId="a2b597cf8d13e5c1" providerId="LiveId" clId="{2E37F288-6FE5-4E41-B07E-2BB7DD9875C8}" dt="2019-04-25T17:08:21.309" v="2231" actId="14100"/>
          <ac:spMkLst>
            <pc:docMk/>
            <pc:sldMk cId="0" sldId="382"/>
            <ac:spMk id="20" creationId="{00000000-0000-0000-0000-000000000000}"/>
          </ac:spMkLst>
        </pc:spChg>
        <pc:spChg chg="del mod">
          <ac:chgData name="晓鑫 蔡" userId="a2b597cf8d13e5c1" providerId="LiveId" clId="{2E37F288-6FE5-4E41-B07E-2BB7DD9875C8}" dt="2019-04-25T17:16:39.353" v="2372" actId="478"/>
          <ac:spMkLst>
            <pc:docMk/>
            <pc:sldMk cId="0" sldId="382"/>
            <ac:spMk id="21" creationId="{00000000-0000-0000-0000-000000000000}"/>
          </ac:spMkLst>
        </pc:spChg>
        <pc:spChg chg="mod">
          <ac:chgData name="晓鑫 蔡" userId="a2b597cf8d13e5c1" providerId="LiveId" clId="{2E37F288-6FE5-4E41-B07E-2BB7DD9875C8}" dt="2019-04-25T17:21:12.120" v="2593" actId="1076"/>
          <ac:spMkLst>
            <pc:docMk/>
            <pc:sldMk cId="0" sldId="382"/>
            <ac:spMk id="24" creationId="{00000000-0000-0000-0000-000000000000}"/>
          </ac:spMkLst>
        </pc:spChg>
        <pc:spChg chg="add mod">
          <ac:chgData name="晓鑫 蔡" userId="a2b597cf8d13e5c1" providerId="LiveId" clId="{2E37F288-6FE5-4E41-B07E-2BB7DD9875C8}" dt="2019-04-25T17:22:15.103" v="2640" actId="20577"/>
          <ac:spMkLst>
            <pc:docMk/>
            <pc:sldMk cId="0" sldId="382"/>
            <ac:spMk id="25" creationId="{B8E9F780-5476-4CCC-812F-7AE85384F079}"/>
          </ac:spMkLst>
        </pc:spChg>
        <pc:spChg chg="add del">
          <ac:chgData name="晓鑫 蔡" userId="a2b597cf8d13e5c1" providerId="LiveId" clId="{2E37F288-6FE5-4E41-B07E-2BB7DD9875C8}" dt="2019-04-25T17:36:43.392" v="3147"/>
          <ac:spMkLst>
            <pc:docMk/>
            <pc:sldMk cId="0" sldId="382"/>
            <ac:spMk id="26" creationId="{DDC673CB-353E-4ED6-A57C-607CE673E89A}"/>
          </ac:spMkLst>
        </pc:spChg>
        <pc:spChg chg="add del">
          <ac:chgData name="晓鑫 蔡" userId="a2b597cf8d13e5c1" providerId="LiveId" clId="{2E37F288-6FE5-4E41-B07E-2BB7DD9875C8}" dt="2019-04-25T17:36:46.200" v="3149"/>
          <ac:spMkLst>
            <pc:docMk/>
            <pc:sldMk cId="0" sldId="382"/>
            <ac:spMk id="27" creationId="{A1113AE0-C390-4CCE-9452-C2F652CC20BA}"/>
          </ac:spMkLst>
        </pc:spChg>
        <pc:spChg chg="add mod">
          <ac:chgData name="晓鑫 蔡" userId="a2b597cf8d13e5c1" providerId="LiveId" clId="{2E37F288-6FE5-4E41-B07E-2BB7DD9875C8}" dt="2019-04-25T17:36:53.876" v="3151" actId="1076"/>
          <ac:spMkLst>
            <pc:docMk/>
            <pc:sldMk cId="0" sldId="382"/>
            <ac:spMk id="28" creationId="{9BD6DA20-7F5D-4590-82C0-4FA694DA8883}"/>
          </ac:spMkLst>
        </pc:spChg>
        <pc:grpChg chg="del">
          <ac:chgData name="晓鑫 蔡" userId="a2b597cf8d13e5c1" providerId="LiveId" clId="{2E37F288-6FE5-4E41-B07E-2BB7DD9875C8}" dt="2019-04-25T17:16:39.353" v="2372" actId="478"/>
          <ac:grpSpMkLst>
            <pc:docMk/>
            <pc:sldMk cId="0" sldId="382"/>
            <ac:grpSpMk id="4" creationId="{00000000-0000-0000-0000-000000000000}"/>
          </ac:grpSpMkLst>
        </pc:grpChg>
        <pc:grpChg chg="del">
          <ac:chgData name="晓鑫 蔡" userId="a2b597cf8d13e5c1" providerId="LiveId" clId="{2E37F288-6FE5-4E41-B07E-2BB7DD9875C8}" dt="2019-04-25T17:16:25.243" v="2370" actId="478"/>
          <ac:grpSpMkLst>
            <pc:docMk/>
            <pc:sldMk cId="0" sldId="382"/>
            <ac:grpSpMk id="5" creationId="{00000000-0000-0000-0000-000000000000}"/>
          </ac:grpSpMkLst>
        </pc:grpChg>
        <pc:grpChg chg="del">
          <ac:chgData name="晓鑫 蔡" userId="a2b597cf8d13e5c1" providerId="LiveId" clId="{2E37F288-6FE5-4E41-B07E-2BB7DD9875C8}" dt="2019-04-25T17:18:52.570" v="2499" actId="478"/>
          <ac:grpSpMkLst>
            <pc:docMk/>
            <pc:sldMk cId="0" sldId="382"/>
            <ac:grpSpMk id="9" creationId="{00000000-0000-0000-0000-000000000000}"/>
          </ac:grpSpMkLst>
        </pc:grpChg>
        <pc:grpChg chg="mod">
          <ac:chgData name="晓鑫 蔡" userId="a2b597cf8d13e5c1" providerId="LiveId" clId="{2E37F288-6FE5-4E41-B07E-2BB7DD9875C8}" dt="2019-04-25T17:21:26.839" v="2594" actId="1076"/>
          <ac:grpSpMkLst>
            <pc:docMk/>
            <pc:sldMk cId="0" sldId="382"/>
            <ac:grpSpMk id="22" creationId="{00000000-0000-0000-0000-000000000000}"/>
          </ac:grpSpMkLst>
        </pc:grpChg>
        <pc:grpChg chg="mod">
          <ac:chgData name="晓鑫 蔡" userId="a2b597cf8d13e5c1" providerId="LiveId" clId="{2E37F288-6FE5-4E41-B07E-2BB7DD9875C8}" dt="2019-04-25T17:21:26.839" v="2594" actId="1076"/>
          <ac:grpSpMkLst>
            <pc:docMk/>
            <pc:sldMk cId="0" sldId="382"/>
            <ac:grpSpMk id="23" creationId="{00000000-0000-0000-0000-000000000000}"/>
          </ac:grpSpMkLst>
        </pc:grpChg>
      </pc:sldChg>
      <pc:sldChg chg="addSp modSp ord">
        <pc:chgData name="晓鑫 蔡" userId="a2b597cf8d13e5c1" providerId="LiveId" clId="{2E37F288-6FE5-4E41-B07E-2BB7DD9875C8}" dt="2019-04-26T01:18:39.095" v="3693" actId="1076"/>
        <pc:sldMkLst>
          <pc:docMk/>
          <pc:sldMk cId="0" sldId="383"/>
        </pc:sldMkLst>
        <pc:spChg chg="mod">
          <ac:chgData name="晓鑫 蔡" userId="a2b597cf8d13e5c1" providerId="LiveId" clId="{2E37F288-6FE5-4E41-B07E-2BB7DD9875C8}" dt="2019-04-26T01:09:04.159" v="3552" actId="20577"/>
          <ac:spMkLst>
            <pc:docMk/>
            <pc:sldMk cId="0" sldId="383"/>
            <ac:spMk id="9" creationId="{00000000-0000-0000-0000-000000000000}"/>
          </ac:spMkLst>
        </pc:spChg>
        <pc:spChg chg="mod">
          <ac:chgData name="晓鑫 蔡" userId="a2b597cf8d13e5c1" providerId="LiveId" clId="{2E37F288-6FE5-4E41-B07E-2BB7DD9875C8}" dt="2019-04-26T01:09:30.123" v="3561" actId="27636"/>
          <ac:spMkLst>
            <pc:docMk/>
            <pc:sldMk cId="0" sldId="383"/>
            <ac:spMk id="10" creationId="{00000000-0000-0000-0000-000000000000}"/>
          </ac:spMkLst>
        </pc:spChg>
        <pc:spChg chg="mod">
          <ac:chgData name="晓鑫 蔡" userId="a2b597cf8d13e5c1" providerId="LiveId" clId="{2E37F288-6FE5-4E41-B07E-2BB7DD9875C8}" dt="2019-04-25T17:52:19.370" v="3406" actId="1076"/>
          <ac:spMkLst>
            <pc:docMk/>
            <pc:sldMk cId="0" sldId="383"/>
            <ac:spMk id="11" creationId="{00000000-0000-0000-0000-000000000000}"/>
          </ac:spMkLst>
        </pc:spChg>
        <pc:spChg chg="mod">
          <ac:chgData name="晓鑫 蔡" userId="a2b597cf8d13e5c1" providerId="LiveId" clId="{2E37F288-6FE5-4E41-B07E-2BB7DD9875C8}" dt="2019-04-26T01:16:29.873" v="3651" actId="207"/>
          <ac:spMkLst>
            <pc:docMk/>
            <pc:sldMk cId="0" sldId="383"/>
            <ac:spMk id="12" creationId="{00000000-0000-0000-0000-000000000000}"/>
          </ac:spMkLst>
        </pc:spChg>
        <pc:spChg chg="mod">
          <ac:chgData name="晓鑫 蔡" userId="a2b597cf8d13e5c1" providerId="LiveId" clId="{2E37F288-6FE5-4E41-B07E-2BB7DD9875C8}" dt="2019-04-26T01:13:53.712" v="3635" actId="1076"/>
          <ac:spMkLst>
            <pc:docMk/>
            <pc:sldMk cId="0" sldId="383"/>
            <ac:spMk id="13" creationId="{00000000-0000-0000-0000-000000000000}"/>
          </ac:spMkLst>
        </pc:spChg>
        <pc:spChg chg="mod">
          <ac:chgData name="晓鑫 蔡" userId="a2b597cf8d13e5c1" providerId="LiveId" clId="{2E37F288-6FE5-4E41-B07E-2BB7DD9875C8}" dt="2019-04-26T01:16:34.433" v="3652" actId="207"/>
          <ac:spMkLst>
            <pc:docMk/>
            <pc:sldMk cId="0" sldId="383"/>
            <ac:spMk id="14" creationId="{00000000-0000-0000-0000-000000000000}"/>
          </ac:spMkLst>
        </pc:spChg>
        <pc:spChg chg="mod">
          <ac:chgData name="晓鑫 蔡" userId="a2b597cf8d13e5c1" providerId="LiveId" clId="{2E37F288-6FE5-4E41-B07E-2BB7DD9875C8}" dt="2019-04-25T17:48:19.863" v="3320"/>
          <ac:spMkLst>
            <pc:docMk/>
            <pc:sldMk cId="0" sldId="383"/>
            <ac:spMk id="15" creationId="{00000000-0000-0000-0000-000000000000}"/>
          </ac:spMkLst>
        </pc:spChg>
        <pc:spChg chg="mod">
          <ac:chgData name="晓鑫 蔡" userId="a2b597cf8d13e5c1" providerId="LiveId" clId="{2E37F288-6FE5-4E41-B07E-2BB7DD9875C8}" dt="2019-04-25T17:49:47.427" v="3338" actId="20577"/>
          <ac:spMkLst>
            <pc:docMk/>
            <pc:sldMk cId="0" sldId="383"/>
            <ac:spMk id="16" creationId="{00000000-0000-0000-0000-000000000000}"/>
          </ac:spMkLst>
        </pc:spChg>
        <pc:spChg chg="mod">
          <ac:chgData name="晓鑫 蔡" userId="a2b597cf8d13e5c1" providerId="LiveId" clId="{2E37F288-6FE5-4E41-B07E-2BB7DD9875C8}" dt="2019-04-25T17:51:55.616" v="3398" actId="1076"/>
          <ac:spMkLst>
            <pc:docMk/>
            <pc:sldMk cId="0" sldId="383"/>
            <ac:spMk id="21" creationId="{00000000-0000-0000-0000-000000000000}"/>
          </ac:spMkLst>
        </pc:spChg>
        <pc:spChg chg="mod">
          <ac:chgData name="晓鑫 蔡" userId="a2b597cf8d13e5c1" providerId="LiveId" clId="{2E37F288-6FE5-4E41-B07E-2BB7DD9875C8}" dt="2019-04-25T17:50:23.650" v="3339" actId="1076"/>
          <ac:spMkLst>
            <pc:docMk/>
            <pc:sldMk cId="0" sldId="383"/>
            <ac:spMk id="22" creationId="{00000000-0000-0000-0000-000000000000}"/>
          </ac:spMkLst>
        </pc:spChg>
        <pc:spChg chg="mod ord">
          <ac:chgData name="晓鑫 蔡" userId="a2b597cf8d13e5c1" providerId="LiveId" clId="{2E37F288-6FE5-4E41-B07E-2BB7DD9875C8}" dt="2019-04-26T01:10:15.047" v="3566" actId="167"/>
          <ac:spMkLst>
            <pc:docMk/>
            <pc:sldMk cId="0" sldId="383"/>
            <ac:spMk id="26" creationId="{00000000-0000-0000-0000-000000000000}"/>
          </ac:spMkLst>
        </pc:spChg>
        <pc:spChg chg="ord">
          <ac:chgData name="晓鑫 蔡" userId="a2b597cf8d13e5c1" providerId="LiveId" clId="{2E37F288-6FE5-4E41-B07E-2BB7DD9875C8}" dt="2019-04-26T01:10:24.192" v="3567" actId="167"/>
          <ac:spMkLst>
            <pc:docMk/>
            <pc:sldMk cId="0" sldId="383"/>
            <ac:spMk id="27" creationId="{00000000-0000-0000-0000-000000000000}"/>
          </ac:spMkLst>
        </pc:spChg>
        <pc:spChg chg="mod">
          <ac:chgData name="晓鑫 蔡" userId="a2b597cf8d13e5c1" providerId="LiveId" clId="{2E37F288-6FE5-4E41-B07E-2BB7DD9875C8}" dt="2019-04-25T17:51:05.218" v="3347" actId="1076"/>
          <ac:spMkLst>
            <pc:docMk/>
            <pc:sldMk cId="0" sldId="383"/>
            <ac:spMk id="29" creationId="{00000000-0000-0000-0000-000000000000}"/>
          </ac:spMkLst>
        </pc:spChg>
        <pc:spChg chg="mod">
          <ac:chgData name="晓鑫 蔡" userId="a2b597cf8d13e5c1" providerId="LiveId" clId="{2E37F288-6FE5-4E41-B07E-2BB7DD9875C8}" dt="2019-04-25T17:50:32.326" v="3343" actId="1076"/>
          <ac:spMkLst>
            <pc:docMk/>
            <pc:sldMk cId="0" sldId="383"/>
            <ac:spMk id="32" creationId="{00000000-0000-0000-0000-000000000000}"/>
          </ac:spMkLst>
        </pc:spChg>
        <pc:spChg chg="mod">
          <ac:chgData name="晓鑫 蔡" userId="a2b597cf8d13e5c1" providerId="LiveId" clId="{2E37F288-6FE5-4E41-B07E-2BB7DD9875C8}" dt="2019-04-25T17:50:56.750" v="3345" actId="1076"/>
          <ac:spMkLst>
            <pc:docMk/>
            <pc:sldMk cId="0" sldId="383"/>
            <ac:spMk id="33" creationId="{00000000-0000-0000-0000-000000000000}"/>
          </ac:spMkLst>
        </pc:spChg>
        <pc:spChg chg="mod">
          <ac:chgData name="晓鑫 蔡" userId="a2b597cf8d13e5c1" providerId="LiveId" clId="{2E37F288-6FE5-4E41-B07E-2BB7DD9875C8}" dt="2019-04-26T01:09:52.938" v="3563" actId="1076"/>
          <ac:spMkLst>
            <pc:docMk/>
            <pc:sldMk cId="0" sldId="383"/>
            <ac:spMk id="34" creationId="{00000000-0000-0000-0000-000000000000}"/>
          </ac:spMkLst>
        </pc:spChg>
        <pc:spChg chg="mod">
          <ac:chgData name="晓鑫 蔡" userId="a2b597cf8d13e5c1" providerId="LiveId" clId="{2E37F288-6FE5-4E41-B07E-2BB7DD9875C8}" dt="2019-04-25T17:52:11.068" v="3404" actId="1076"/>
          <ac:spMkLst>
            <pc:docMk/>
            <pc:sldMk cId="0" sldId="383"/>
            <ac:spMk id="35" creationId="{00000000-0000-0000-0000-000000000000}"/>
          </ac:spMkLst>
        </pc:spChg>
        <pc:spChg chg="mod">
          <ac:chgData name="晓鑫 蔡" userId="a2b597cf8d13e5c1" providerId="LiveId" clId="{2E37F288-6FE5-4E41-B07E-2BB7DD9875C8}" dt="2019-04-26T01:18:39.095" v="3693" actId="1076"/>
          <ac:spMkLst>
            <pc:docMk/>
            <pc:sldMk cId="0" sldId="383"/>
            <ac:spMk id="38" creationId="{00000000-0000-0000-0000-000000000000}"/>
          </ac:spMkLst>
        </pc:spChg>
        <pc:grpChg chg="mod">
          <ac:chgData name="晓鑫 蔡" userId="a2b597cf8d13e5c1" providerId="LiveId" clId="{2E37F288-6FE5-4E41-B07E-2BB7DD9875C8}" dt="2019-04-26T01:12:41.809" v="3617" actId="14100"/>
          <ac:grpSpMkLst>
            <pc:docMk/>
            <pc:sldMk cId="0" sldId="383"/>
            <ac:grpSpMk id="6" creationId="{00000000-0000-0000-0000-000000000000}"/>
          </ac:grpSpMkLst>
        </pc:grpChg>
        <pc:grpChg chg="mod">
          <ac:chgData name="晓鑫 蔡" userId="a2b597cf8d13e5c1" providerId="LiveId" clId="{2E37F288-6FE5-4E41-B07E-2BB7DD9875C8}" dt="2019-04-25T17:52:23.092" v="3407" actId="1076"/>
          <ac:grpSpMkLst>
            <pc:docMk/>
            <pc:sldMk cId="0" sldId="383"/>
            <ac:grpSpMk id="7" creationId="{00000000-0000-0000-0000-000000000000}"/>
          </ac:grpSpMkLst>
        </pc:grpChg>
        <pc:grpChg chg="mod">
          <ac:chgData name="晓鑫 蔡" userId="a2b597cf8d13e5c1" providerId="LiveId" clId="{2E37F288-6FE5-4E41-B07E-2BB7DD9875C8}" dt="2019-04-25T17:51:52.460" v="3397" actId="1076"/>
          <ac:grpSpMkLst>
            <pc:docMk/>
            <pc:sldMk cId="0" sldId="383"/>
            <ac:grpSpMk id="8" creationId="{00000000-0000-0000-0000-000000000000}"/>
          </ac:grpSpMkLst>
        </pc:grpChg>
        <pc:picChg chg="add mod">
          <ac:chgData name="晓鑫 蔡" userId="a2b597cf8d13e5c1" providerId="LiveId" clId="{2E37F288-6FE5-4E41-B07E-2BB7DD9875C8}" dt="2019-04-26T01:14:48.856" v="3642" actId="1076"/>
          <ac:picMkLst>
            <pc:docMk/>
            <pc:sldMk cId="0" sldId="383"/>
            <ac:picMk id="3" creationId="{E569F842-D237-41A0-BB87-9C004C5E80B4}"/>
          </ac:picMkLst>
        </pc:picChg>
        <pc:picChg chg="add mod">
          <ac:chgData name="晓鑫 蔡" userId="a2b597cf8d13e5c1" providerId="LiveId" clId="{2E37F288-6FE5-4E41-B07E-2BB7DD9875C8}" dt="2019-04-26T01:16:08.471" v="3650" actId="1076"/>
          <ac:picMkLst>
            <pc:docMk/>
            <pc:sldMk cId="0" sldId="383"/>
            <ac:picMk id="40" creationId="{5FFE4C08-7BDD-4164-950F-F0395ACBAFEC}"/>
          </ac:picMkLst>
        </pc:picChg>
      </pc:sldChg>
      <pc:sldChg chg="modSp del">
        <pc:chgData name="晓鑫 蔡" userId="a2b597cf8d13e5c1" providerId="LiveId" clId="{2E37F288-6FE5-4E41-B07E-2BB7DD9875C8}" dt="2019-04-26T02:13:22.538" v="5428" actId="2696"/>
        <pc:sldMkLst>
          <pc:docMk/>
          <pc:sldMk cId="0" sldId="384"/>
        </pc:sldMkLst>
        <pc:spChg chg="mod">
          <ac:chgData name="晓鑫 蔡" userId="a2b597cf8d13e5c1" providerId="LiveId" clId="{2E37F288-6FE5-4E41-B07E-2BB7DD9875C8}" dt="2019-04-25T14:51:32.831" v="23" actId="27636"/>
          <ac:spMkLst>
            <pc:docMk/>
            <pc:sldMk cId="0" sldId="384"/>
            <ac:spMk id="18" creationId="{00000000-0000-0000-0000-000000000000}"/>
          </ac:spMkLst>
        </pc:spChg>
      </pc:sldChg>
      <pc:sldChg chg="modSp modAnim">
        <pc:chgData name="晓鑫 蔡" userId="a2b597cf8d13e5c1" providerId="LiveId" clId="{2E37F288-6FE5-4E41-B07E-2BB7DD9875C8}" dt="2019-04-25T14:53:23.433" v="159" actId="1076"/>
        <pc:sldMkLst>
          <pc:docMk/>
          <pc:sldMk cId="0" sldId="385"/>
        </pc:sldMkLst>
        <pc:spChg chg="mod">
          <ac:chgData name="晓鑫 蔡" userId="a2b597cf8d13e5c1" providerId="LiveId" clId="{2E37F288-6FE5-4E41-B07E-2BB7DD9875C8}" dt="2019-04-25T14:52:01.617" v="101" actId="404"/>
          <ac:spMkLst>
            <pc:docMk/>
            <pc:sldMk cId="0" sldId="385"/>
            <ac:spMk id="5" creationId="{00000000-0000-0000-0000-000000000000}"/>
          </ac:spMkLst>
        </pc:spChg>
        <pc:spChg chg="mod">
          <ac:chgData name="晓鑫 蔡" userId="a2b597cf8d13e5c1" providerId="LiveId" clId="{2E37F288-6FE5-4E41-B07E-2BB7DD9875C8}" dt="2019-04-25T14:53:23.433" v="159" actId="1076"/>
          <ac:spMkLst>
            <pc:docMk/>
            <pc:sldMk cId="0" sldId="385"/>
            <ac:spMk id="6" creationId="{00000000-0000-0000-0000-000000000000}"/>
          </ac:spMkLst>
        </pc:spChg>
        <pc:spChg chg="mod">
          <ac:chgData name="晓鑫 蔡" userId="a2b597cf8d13e5c1" providerId="LiveId" clId="{2E37F288-6FE5-4E41-B07E-2BB7DD9875C8}" dt="2019-04-25T14:51:33.467" v="25" actId="20577"/>
          <ac:spMkLst>
            <pc:docMk/>
            <pc:sldMk cId="0" sldId="385"/>
            <ac:spMk id="7" creationId="{00000000-0000-0000-0000-000000000000}"/>
          </ac:spMkLst>
        </pc:spChg>
      </pc:sldChg>
      <pc:sldChg chg="addSp delSp modSp add delAnim modAnim">
        <pc:chgData name="晓鑫 蔡" userId="a2b597cf8d13e5c1" providerId="LiveId" clId="{2E37F288-6FE5-4E41-B07E-2BB7DD9875C8}" dt="2019-04-25T17:04:37.492" v="2084" actId="1076"/>
        <pc:sldMkLst>
          <pc:docMk/>
          <pc:sldMk cId="4062486604" sldId="386"/>
        </pc:sldMkLst>
        <pc:spChg chg="mod">
          <ac:chgData name="晓鑫 蔡" userId="a2b597cf8d13e5c1" providerId="LiveId" clId="{2E37F288-6FE5-4E41-B07E-2BB7DD9875C8}" dt="2019-04-25T17:04:37.492" v="2084" actId="1076"/>
          <ac:spMkLst>
            <pc:docMk/>
            <pc:sldMk cId="4062486604" sldId="386"/>
            <ac:spMk id="2" creationId="{5C19A4F0-4122-41A5-B399-DF2DDB86EF5C}"/>
          </ac:spMkLst>
        </pc:spChg>
        <pc:spChg chg="mod">
          <ac:chgData name="晓鑫 蔡" userId="a2b597cf8d13e5c1" providerId="LiveId" clId="{2E37F288-6FE5-4E41-B07E-2BB7DD9875C8}" dt="2019-04-25T17:04:08.648" v="2083" actId="1076"/>
          <ac:spMkLst>
            <pc:docMk/>
            <pc:sldMk cId="4062486604" sldId="386"/>
            <ac:spMk id="3" creationId="{0DE2184E-89E3-4929-9929-A28DEBBF4591}"/>
          </ac:spMkLst>
        </pc:spChg>
        <pc:spChg chg="mod">
          <ac:chgData name="晓鑫 蔡" userId="a2b597cf8d13e5c1" providerId="LiveId" clId="{2E37F288-6FE5-4E41-B07E-2BB7DD9875C8}" dt="2019-04-25T17:03:19.026" v="2077" actId="1076"/>
          <ac:spMkLst>
            <pc:docMk/>
            <pc:sldMk cId="4062486604" sldId="386"/>
            <ac:spMk id="60" creationId="{B40AE898-C63F-437B-964B-BBBCDD911046}"/>
          </ac:spMkLst>
        </pc:spChg>
        <pc:spChg chg="mod">
          <ac:chgData name="晓鑫 蔡" userId="a2b597cf8d13e5c1" providerId="LiveId" clId="{2E37F288-6FE5-4E41-B07E-2BB7DD9875C8}" dt="2019-04-25T17:03:19.026" v="2077" actId="1076"/>
          <ac:spMkLst>
            <pc:docMk/>
            <pc:sldMk cId="4062486604" sldId="386"/>
            <ac:spMk id="61" creationId="{926C2997-20D3-4B34-832E-55084500EBFB}"/>
          </ac:spMkLst>
        </pc:spChg>
        <pc:spChg chg="mod">
          <ac:chgData name="晓鑫 蔡" userId="a2b597cf8d13e5c1" providerId="LiveId" clId="{2E37F288-6FE5-4E41-B07E-2BB7DD9875C8}" dt="2019-04-25T17:03:19.026" v="2077" actId="1076"/>
          <ac:spMkLst>
            <pc:docMk/>
            <pc:sldMk cId="4062486604" sldId="386"/>
            <ac:spMk id="62" creationId="{BE4D8D0C-6A73-4A34-B623-ADF4CE67D8C6}"/>
          </ac:spMkLst>
        </pc:spChg>
        <pc:spChg chg="del mod">
          <ac:chgData name="晓鑫 蔡" userId="a2b597cf8d13e5c1" providerId="LiveId" clId="{2E37F288-6FE5-4E41-B07E-2BB7DD9875C8}" dt="2019-04-25T17:02:08.875" v="2070" actId="478"/>
          <ac:spMkLst>
            <pc:docMk/>
            <pc:sldMk cId="4062486604" sldId="386"/>
            <ac:spMk id="65" creationId="{00000000-0000-0000-0000-000000000000}"/>
          </ac:spMkLst>
        </pc:spChg>
        <pc:spChg chg="mod">
          <ac:chgData name="晓鑫 蔡" userId="a2b597cf8d13e5c1" providerId="LiveId" clId="{2E37F288-6FE5-4E41-B07E-2BB7DD9875C8}" dt="2019-04-25T17:03:19.026" v="2077" actId="1076"/>
          <ac:spMkLst>
            <pc:docMk/>
            <pc:sldMk cId="4062486604" sldId="386"/>
            <ac:spMk id="67" creationId="{CC4D55D3-81B7-45D6-A8BD-4D2CB2964CB4}"/>
          </ac:spMkLst>
        </pc:spChg>
        <pc:spChg chg="mod">
          <ac:chgData name="晓鑫 蔡" userId="a2b597cf8d13e5c1" providerId="LiveId" clId="{2E37F288-6FE5-4E41-B07E-2BB7DD9875C8}" dt="2019-04-25T17:03:19.026" v="2077" actId="1076"/>
          <ac:spMkLst>
            <pc:docMk/>
            <pc:sldMk cId="4062486604" sldId="386"/>
            <ac:spMk id="68" creationId="{0202028B-C952-4849-8EF3-EB59589627FB}"/>
          </ac:spMkLst>
        </pc:spChg>
        <pc:spChg chg="mod">
          <ac:chgData name="晓鑫 蔡" userId="a2b597cf8d13e5c1" providerId="LiveId" clId="{2E37F288-6FE5-4E41-B07E-2BB7DD9875C8}" dt="2019-04-25T17:03:19.026" v="2077" actId="1076"/>
          <ac:spMkLst>
            <pc:docMk/>
            <pc:sldMk cId="4062486604" sldId="386"/>
            <ac:spMk id="69" creationId="{42523A10-0693-4F28-99B8-E61375BBD026}"/>
          </ac:spMkLst>
        </pc:spChg>
        <pc:spChg chg="mod">
          <ac:chgData name="晓鑫 蔡" userId="a2b597cf8d13e5c1" providerId="LiveId" clId="{2E37F288-6FE5-4E41-B07E-2BB7DD9875C8}" dt="2019-04-25T17:03:19.026" v="2077" actId="1076"/>
          <ac:spMkLst>
            <pc:docMk/>
            <pc:sldMk cId="4062486604" sldId="386"/>
            <ac:spMk id="70" creationId="{1B9808B5-1791-453F-B23E-7A20A44C0CFE}"/>
          </ac:spMkLst>
        </pc:spChg>
        <pc:spChg chg="mod">
          <ac:chgData name="晓鑫 蔡" userId="a2b597cf8d13e5c1" providerId="LiveId" clId="{2E37F288-6FE5-4E41-B07E-2BB7DD9875C8}" dt="2019-04-25T17:03:19.026" v="2077" actId="1076"/>
          <ac:spMkLst>
            <pc:docMk/>
            <pc:sldMk cId="4062486604" sldId="386"/>
            <ac:spMk id="71" creationId="{93250B7E-75D6-4852-AC0B-276037DD2D9E}"/>
          </ac:spMkLst>
        </pc:spChg>
        <pc:spChg chg="mod">
          <ac:chgData name="晓鑫 蔡" userId="a2b597cf8d13e5c1" providerId="LiveId" clId="{2E37F288-6FE5-4E41-B07E-2BB7DD9875C8}" dt="2019-04-25T17:03:19.026" v="2077" actId="1076"/>
          <ac:spMkLst>
            <pc:docMk/>
            <pc:sldMk cId="4062486604" sldId="386"/>
            <ac:spMk id="72" creationId="{D9453B13-6733-46A8-B115-1FB2FB47AC26}"/>
          </ac:spMkLst>
        </pc:spChg>
        <pc:spChg chg="mod">
          <ac:chgData name="晓鑫 蔡" userId="a2b597cf8d13e5c1" providerId="LiveId" clId="{2E37F288-6FE5-4E41-B07E-2BB7DD9875C8}" dt="2019-04-25T17:03:19.026" v="2077" actId="1076"/>
          <ac:spMkLst>
            <pc:docMk/>
            <pc:sldMk cId="4062486604" sldId="386"/>
            <ac:spMk id="74" creationId="{77C17F6A-86DB-45AC-8558-2CCC00E89D6E}"/>
          </ac:spMkLst>
        </pc:spChg>
        <pc:spChg chg="mod">
          <ac:chgData name="晓鑫 蔡" userId="a2b597cf8d13e5c1" providerId="LiveId" clId="{2E37F288-6FE5-4E41-B07E-2BB7DD9875C8}" dt="2019-04-25T17:03:19.026" v="2077" actId="1076"/>
          <ac:spMkLst>
            <pc:docMk/>
            <pc:sldMk cId="4062486604" sldId="386"/>
            <ac:spMk id="75" creationId="{F29236C7-162D-4598-AD24-1B2ADEA8BF5C}"/>
          </ac:spMkLst>
        </pc:spChg>
        <pc:spChg chg="mod">
          <ac:chgData name="晓鑫 蔡" userId="a2b597cf8d13e5c1" providerId="LiveId" clId="{2E37F288-6FE5-4E41-B07E-2BB7DD9875C8}" dt="2019-04-25T17:03:19.026" v="2077" actId="1076"/>
          <ac:spMkLst>
            <pc:docMk/>
            <pc:sldMk cId="4062486604" sldId="386"/>
            <ac:spMk id="76" creationId="{42A244B2-A5DF-4E70-BBBE-42B6B82669C7}"/>
          </ac:spMkLst>
        </pc:spChg>
        <pc:spChg chg="mod">
          <ac:chgData name="晓鑫 蔡" userId="a2b597cf8d13e5c1" providerId="LiveId" clId="{2E37F288-6FE5-4E41-B07E-2BB7DD9875C8}" dt="2019-04-25T17:03:19.026" v="2077" actId="1076"/>
          <ac:spMkLst>
            <pc:docMk/>
            <pc:sldMk cId="4062486604" sldId="386"/>
            <ac:spMk id="77" creationId="{4E95569C-31A5-497F-B1BF-972295DA1BA6}"/>
          </ac:spMkLst>
        </pc:spChg>
        <pc:spChg chg="mod">
          <ac:chgData name="晓鑫 蔡" userId="a2b597cf8d13e5c1" providerId="LiveId" clId="{2E37F288-6FE5-4E41-B07E-2BB7DD9875C8}" dt="2019-04-25T17:03:19.026" v="2077" actId="1076"/>
          <ac:spMkLst>
            <pc:docMk/>
            <pc:sldMk cId="4062486604" sldId="386"/>
            <ac:spMk id="78" creationId="{A77EA10E-F095-4EE7-AA1E-5CEE61ACEF43}"/>
          </ac:spMkLst>
        </pc:spChg>
        <pc:spChg chg="mod">
          <ac:chgData name="晓鑫 蔡" userId="a2b597cf8d13e5c1" providerId="LiveId" clId="{2E37F288-6FE5-4E41-B07E-2BB7DD9875C8}" dt="2019-04-25T17:03:19.026" v="2077" actId="1076"/>
          <ac:spMkLst>
            <pc:docMk/>
            <pc:sldMk cId="4062486604" sldId="386"/>
            <ac:spMk id="79" creationId="{4577A696-0D5A-4B8E-BFC6-93BC8FEA7602}"/>
          </ac:spMkLst>
        </pc:spChg>
        <pc:spChg chg="mod">
          <ac:chgData name="晓鑫 蔡" userId="a2b597cf8d13e5c1" providerId="LiveId" clId="{2E37F288-6FE5-4E41-B07E-2BB7DD9875C8}" dt="2019-04-25T17:03:19.026" v="2077" actId="1076"/>
          <ac:spMkLst>
            <pc:docMk/>
            <pc:sldMk cId="4062486604" sldId="386"/>
            <ac:spMk id="80" creationId="{16F6F83A-2BD8-4659-9943-58EAE6C96B13}"/>
          </ac:spMkLst>
        </pc:spChg>
        <pc:spChg chg="mod">
          <ac:chgData name="晓鑫 蔡" userId="a2b597cf8d13e5c1" providerId="LiveId" clId="{2E37F288-6FE5-4E41-B07E-2BB7DD9875C8}" dt="2019-04-25T17:03:19.026" v="2077" actId="1076"/>
          <ac:spMkLst>
            <pc:docMk/>
            <pc:sldMk cId="4062486604" sldId="386"/>
            <ac:spMk id="81" creationId="{18280940-7B25-4B7E-A0B0-009468BB7AC6}"/>
          </ac:spMkLst>
        </pc:spChg>
        <pc:spChg chg="mod">
          <ac:chgData name="晓鑫 蔡" userId="a2b597cf8d13e5c1" providerId="LiveId" clId="{2E37F288-6FE5-4E41-B07E-2BB7DD9875C8}" dt="2019-04-25T17:03:19.026" v="2077" actId="1076"/>
          <ac:spMkLst>
            <pc:docMk/>
            <pc:sldMk cId="4062486604" sldId="386"/>
            <ac:spMk id="82" creationId="{ECBFE115-2F1E-403A-ACCB-365C698F6A55}"/>
          </ac:spMkLst>
        </pc:spChg>
        <pc:spChg chg="mod">
          <ac:chgData name="晓鑫 蔡" userId="a2b597cf8d13e5c1" providerId="LiveId" clId="{2E37F288-6FE5-4E41-B07E-2BB7DD9875C8}" dt="2019-04-25T17:03:19.026" v="2077" actId="1076"/>
          <ac:spMkLst>
            <pc:docMk/>
            <pc:sldMk cId="4062486604" sldId="386"/>
            <ac:spMk id="83" creationId="{2227332C-28A3-422A-9DCA-66963D042787}"/>
          </ac:spMkLst>
        </pc:spChg>
        <pc:spChg chg="mod">
          <ac:chgData name="晓鑫 蔡" userId="a2b597cf8d13e5c1" providerId="LiveId" clId="{2E37F288-6FE5-4E41-B07E-2BB7DD9875C8}" dt="2019-04-25T17:03:19.026" v="2077" actId="1076"/>
          <ac:spMkLst>
            <pc:docMk/>
            <pc:sldMk cId="4062486604" sldId="386"/>
            <ac:spMk id="84" creationId="{9FE5E725-0931-48E8-86A4-594F0C0F57C9}"/>
          </ac:spMkLst>
        </pc:spChg>
        <pc:spChg chg="mod">
          <ac:chgData name="晓鑫 蔡" userId="a2b597cf8d13e5c1" providerId="LiveId" clId="{2E37F288-6FE5-4E41-B07E-2BB7DD9875C8}" dt="2019-04-25T17:03:19.026" v="2077" actId="1076"/>
          <ac:spMkLst>
            <pc:docMk/>
            <pc:sldMk cId="4062486604" sldId="386"/>
            <ac:spMk id="85" creationId="{242622A3-3975-4183-9F4C-E1CAF3A538C2}"/>
          </ac:spMkLst>
        </pc:spChg>
        <pc:spChg chg="mod">
          <ac:chgData name="晓鑫 蔡" userId="a2b597cf8d13e5c1" providerId="LiveId" clId="{2E37F288-6FE5-4E41-B07E-2BB7DD9875C8}" dt="2019-04-25T17:03:19.026" v="2077" actId="1076"/>
          <ac:spMkLst>
            <pc:docMk/>
            <pc:sldMk cId="4062486604" sldId="386"/>
            <ac:spMk id="86" creationId="{A6A8FFFF-2395-4B77-95A8-F427397416EA}"/>
          </ac:spMkLst>
        </pc:spChg>
        <pc:spChg chg="mod">
          <ac:chgData name="晓鑫 蔡" userId="a2b597cf8d13e5c1" providerId="LiveId" clId="{2E37F288-6FE5-4E41-B07E-2BB7DD9875C8}" dt="2019-04-25T17:03:34.060" v="2078"/>
          <ac:spMkLst>
            <pc:docMk/>
            <pc:sldMk cId="4062486604" sldId="386"/>
            <ac:spMk id="105" creationId="{ADD31D5B-D207-4DB8-B1B2-FA080144044F}"/>
          </ac:spMkLst>
        </pc:spChg>
        <pc:spChg chg="add mod">
          <ac:chgData name="晓鑫 蔡" userId="a2b597cf8d13e5c1" providerId="LiveId" clId="{2E37F288-6FE5-4E41-B07E-2BB7DD9875C8}" dt="2019-04-25T17:03:08.059" v="2076" actId="1076"/>
          <ac:spMkLst>
            <pc:docMk/>
            <pc:sldMk cId="4062486604" sldId="386"/>
            <ac:spMk id="108" creationId="{D70FFCA0-AF37-4B3B-B589-DDF3F4B1C031}"/>
          </ac:spMkLst>
        </pc:spChg>
        <pc:cxnChg chg="del">
          <ac:chgData name="晓鑫 蔡" userId="a2b597cf8d13e5c1" providerId="LiveId" clId="{2E37F288-6FE5-4E41-B07E-2BB7DD9875C8}" dt="2019-04-25T17:02:05.309" v="2068" actId="478"/>
          <ac:cxnSpMkLst>
            <pc:docMk/>
            <pc:sldMk cId="4062486604" sldId="386"/>
            <ac:cxnSpMk id="66" creationId="{00000000-0000-0000-0000-000000000000}"/>
          </ac:cxnSpMkLst>
        </pc:cxnChg>
        <pc:cxnChg chg="mod">
          <ac:chgData name="晓鑫 蔡" userId="a2b597cf8d13e5c1" providerId="LiveId" clId="{2E37F288-6FE5-4E41-B07E-2BB7DD9875C8}" dt="2019-04-25T17:03:19.026" v="2077" actId="1076"/>
          <ac:cxnSpMkLst>
            <pc:docMk/>
            <pc:sldMk cId="4062486604" sldId="386"/>
            <ac:cxnSpMk id="87" creationId="{B9B90381-A504-493E-808D-DBDC1858E0B9}"/>
          </ac:cxnSpMkLst>
        </pc:cxnChg>
        <pc:cxnChg chg="mod">
          <ac:chgData name="晓鑫 蔡" userId="a2b597cf8d13e5c1" providerId="LiveId" clId="{2E37F288-6FE5-4E41-B07E-2BB7DD9875C8}" dt="2019-04-25T17:03:19.026" v="2077" actId="1076"/>
          <ac:cxnSpMkLst>
            <pc:docMk/>
            <pc:sldMk cId="4062486604" sldId="386"/>
            <ac:cxnSpMk id="88" creationId="{A1886CCE-B31C-429E-8937-B18DB9D9E659}"/>
          </ac:cxnSpMkLst>
        </pc:cxnChg>
        <pc:cxnChg chg="mod">
          <ac:chgData name="晓鑫 蔡" userId="a2b597cf8d13e5c1" providerId="LiveId" clId="{2E37F288-6FE5-4E41-B07E-2BB7DD9875C8}" dt="2019-04-25T17:03:19.026" v="2077" actId="1076"/>
          <ac:cxnSpMkLst>
            <pc:docMk/>
            <pc:sldMk cId="4062486604" sldId="386"/>
            <ac:cxnSpMk id="89" creationId="{1D5C2CF1-6E3A-43A1-9745-9DF57EA2EF2A}"/>
          </ac:cxnSpMkLst>
        </pc:cxnChg>
        <pc:cxnChg chg="mod">
          <ac:chgData name="晓鑫 蔡" userId="a2b597cf8d13e5c1" providerId="LiveId" clId="{2E37F288-6FE5-4E41-B07E-2BB7DD9875C8}" dt="2019-04-25T17:03:19.026" v="2077" actId="1076"/>
          <ac:cxnSpMkLst>
            <pc:docMk/>
            <pc:sldMk cId="4062486604" sldId="386"/>
            <ac:cxnSpMk id="90" creationId="{A9239E22-2AC0-48E5-AF73-6873CAE0CDE2}"/>
          </ac:cxnSpMkLst>
        </pc:cxnChg>
        <pc:cxnChg chg="mod">
          <ac:chgData name="晓鑫 蔡" userId="a2b597cf8d13e5c1" providerId="LiveId" clId="{2E37F288-6FE5-4E41-B07E-2BB7DD9875C8}" dt="2019-04-25T17:03:19.026" v="2077" actId="1076"/>
          <ac:cxnSpMkLst>
            <pc:docMk/>
            <pc:sldMk cId="4062486604" sldId="386"/>
            <ac:cxnSpMk id="91" creationId="{EDCC1547-A70C-4955-B767-D4EF79AEA2CD}"/>
          </ac:cxnSpMkLst>
        </pc:cxnChg>
        <pc:cxnChg chg="mod">
          <ac:chgData name="晓鑫 蔡" userId="a2b597cf8d13e5c1" providerId="LiveId" clId="{2E37F288-6FE5-4E41-B07E-2BB7DD9875C8}" dt="2019-04-25T17:03:19.026" v="2077" actId="1076"/>
          <ac:cxnSpMkLst>
            <pc:docMk/>
            <pc:sldMk cId="4062486604" sldId="386"/>
            <ac:cxnSpMk id="92" creationId="{5CA6D0D7-1CF4-42A4-806F-76229E38A26C}"/>
          </ac:cxnSpMkLst>
        </pc:cxnChg>
        <pc:cxnChg chg="mod">
          <ac:chgData name="晓鑫 蔡" userId="a2b597cf8d13e5c1" providerId="LiveId" clId="{2E37F288-6FE5-4E41-B07E-2BB7DD9875C8}" dt="2019-04-25T17:03:19.026" v="2077" actId="1076"/>
          <ac:cxnSpMkLst>
            <pc:docMk/>
            <pc:sldMk cId="4062486604" sldId="386"/>
            <ac:cxnSpMk id="93" creationId="{370D8059-1816-4ED9-89AF-E9C365F3DB34}"/>
          </ac:cxnSpMkLst>
        </pc:cxnChg>
        <pc:cxnChg chg="mod">
          <ac:chgData name="晓鑫 蔡" userId="a2b597cf8d13e5c1" providerId="LiveId" clId="{2E37F288-6FE5-4E41-B07E-2BB7DD9875C8}" dt="2019-04-25T17:03:19.026" v="2077" actId="1076"/>
          <ac:cxnSpMkLst>
            <pc:docMk/>
            <pc:sldMk cId="4062486604" sldId="386"/>
            <ac:cxnSpMk id="94" creationId="{4851D306-E876-44B0-97FC-D70AF74501E7}"/>
          </ac:cxnSpMkLst>
        </pc:cxnChg>
        <pc:cxnChg chg="mod">
          <ac:chgData name="晓鑫 蔡" userId="a2b597cf8d13e5c1" providerId="LiveId" clId="{2E37F288-6FE5-4E41-B07E-2BB7DD9875C8}" dt="2019-04-25T17:03:19.026" v="2077" actId="1076"/>
          <ac:cxnSpMkLst>
            <pc:docMk/>
            <pc:sldMk cId="4062486604" sldId="386"/>
            <ac:cxnSpMk id="95" creationId="{11CBA238-4A54-46AA-85BC-8C600BEACBD6}"/>
          </ac:cxnSpMkLst>
        </pc:cxnChg>
        <pc:cxnChg chg="mod">
          <ac:chgData name="晓鑫 蔡" userId="a2b597cf8d13e5c1" providerId="LiveId" clId="{2E37F288-6FE5-4E41-B07E-2BB7DD9875C8}" dt="2019-04-25T17:03:19.026" v="2077" actId="1076"/>
          <ac:cxnSpMkLst>
            <pc:docMk/>
            <pc:sldMk cId="4062486604" sldId="386"/>
            <ac:cxnSpMk id="96" creationId="{AA6F5358-8D73-4037-9FFA-426CEA0AA8DE}"/>
          </ac:cxnSpMkLst>
        </pc:cxnChg>
        <pc:cxnChg chg="mod">
          <ac:chgData name="晓鑫 蔡" userId="a2b597cf8d13e5c1" providerId="LiveId" clId="{2E37F288-6FE5-4E41-B07E-2BB7DD9875C8}" dt="2019-04-25T17:03:19.026" v="2077" actId="1076"/>
          <ac:cxnSpMkLst>
            <pc:docMk/>
            <pc:sldMk cId="4062486604" sldId="386"/>
            <ac:cxnSpMk id="97" creationId="{2B458024-96E2-4667-82C8-A12F5CD07D0F}"/>
          </ac:cxnSpMkLst>
        </pc:cxnChg>
        <pc:cxnChg chg="mod">
          <ac:chgData name="晓鑫 蔡" userId="a2b597cf8d13e5c1" providerId="LiveId" clId="{2E37F288-6FE5-4E41-B07E-2BB7DD9875C8}" dt="2019-04-25T17:03:19.026" v="2077" actId="1076"/>
          <ac:cxnSpMkLst>
            <pc:docMk/>
            <pc:sldMk cId="4062486604" sldId="386"/>
            <ac:cxnSpMk id="98" creationId="{A7A6C578-F3A3-427E-BA06-BBFF06FCD465}"/>
          </ac:cxnSpMkLst>
        </pc:cxnChg>
        <pc:cxnChg chg="mod">
          <ac:chgData name="晓鑫 蔡" userId="a2b597cf8d13e5c1" providerId="LiveId" clId="{2E37F288-6FE5-4E41-B07E-2BB7DD9875C8}" dt="2019-04-25T17:03:19.026" v="2077" actId="1076"/>
          <ac:cxnSpMkLst>
            <pc:docMk/>
            <pc:sldMk cId="4062486604" sldId="386"/>
            <ac:cxnSpMk id="99" creationId="{8B5C3A16-BFF1-4C5A-A258-387827CAF29D}"/>
          </ac:cxnSpMkLst>
        </pc:cxnChg>
        <pc:cxnChg chg="mod">
          <ac:chgData name="晓鑫 蔡" userId="a2b597cf8d13e5c1" providerId="LiveId" clId="{2E37F288-6FE5-4E41-B07E-2BB7DD9875C8}" dt="2019-04-25T17:03:19.026" v="2077" actId="1076"/>
          <ac:cxnSpMkLst>
            <pc:docMk/>
            <pc:sldMk cId="4062486604" sldId="386"/>
            <ac:cxnSpMk id="100" creationId="{2B96D82B-9898-4401-9064-50688E5CBE44}"/>
          </ac:cxnSpMkLst>
        </pc:cxnChg>
        <pc:cxnChg chg="mod">
          <ac:chgData name="晓鑫 蔡" userId="a2b597cf8d13e5c1" providerId="LiveId" clId="{2E37F288-6FE5-4E41-B07E-2BB7DD9875C8}" dt="2019-04-25T17:03:19.026" v="2077" actId="1076"/>
          <ac:cxnSpMkLst>
            <pc:docMk/>
            <pc:sldMk cId="4062486604" sldId="386"/>
            <ac:cxnSpMk id="101" creationId="{D99458E6-3A07-4B3F-8648-3125C9C25177}"/>
          </ac:cxnSpMkLst>
        </pc:cxnChg>
        <pc:cxnChg chg="mod">
          <ac:chgData name="晓鑫 蔡" userId="a2b597cf8d13e5c1" providerId="LiveId" clId="{2E37F288-6FE5-4E41-B07E-2BB7DD9875C8}" dt="2019-04-25T17:03:19.026" v="2077" actId="1076"/>
          <ac:cxnSpMkLst>
            <pc:docMk/>
            <pc:sldMk cId="4062486604" sldId="386"/>
            <ac:cxnSpMk id="102" creationId="{86B985B4-1B5D-4C25-BE5D-C27A0FAE0F80}"/>
          </ac:cxnSpMkLst>
        </pc:cxnChg>
        <pc:cxnChg chg="mod">
          <ac:chgData name="晓鑫 蔡" userId="a2b597cf8d13e5c1" providerId="LiveId" clId="{2E37F288-6FE5-4E41-B07E-2BB7DD9875C8}" dt="2019-04-25T17:03:19.026" v="2077" actId="1076"/>
          <ac:cxnSpMkLst>
            <pc:docMk/>
            <pc:sldMk cId="4062486604" sldId="386"/>
            <ac:cxnSpMk id="103" creationId="{19C7A9BA-BD74-4726-BD14-07298D7FEFDE}"/>
          </ac:cxnSpMkLst>
        </pc:cxnChg>
        <pc:cxnChg chg="mod">
          <ac:chgData name="晓鑫 蔡" userId="a2b597cf8d13e5c1" providerId="LiveId" clId="{2E37F288-6FE5-4E41-B07E-2BB7DD9875C8}" dt="2019-04-25T17:03:19.026" v="2077" actId="1076"/>
          <ac:cxnSpMkLst>
            <pc:docMk/>
            <pc:sldMk cId="4062486604" sldId="386"/>
            <ac:cxnSpMk id="104" creationId="{A2CA9170-BB36-4342-BF27-92B6DDC97345}"/>
          </ac:cxnSpMkLst>
        </pc:cxnChg>
        <pc:cxnChg chg="mod">
          <ac:chgData name="晓鑫 蔡" userId="a2b597cf8d13e5c1" providerId="LiveId" clId="{2E37F288-6FE5-4E41-B07E-2BB7DD9875C8}" dt="2019-04-25T17:03:19.026" v="2077" actId="1076"/>
          <ac:cxnSpMkLst>
            <pc:docMk/>
            <pc:sldMk cId="4062486604" sldId="386"/>
            <ac:cxnSpMk id="106" creationId="{B35D7244-370B-4E59-9695-5575B3934696}"/>
          </ac:cxnSpMkLst>
        </pc:cxnChg>
        <pc:cxnChg chg="mod">
          <ac:chgData name="晓鑫 蔡" userId="a2b597cf8d13e5c1" providerId="LiveId" clId="{2E37F288-6FE5-4E41-B07E-2BB7DD9875C8}" dt="2019-04-25T17:03:19.026" v="2077" actId="1076"/>
          <ac:cxnSpMkLst>
            <pc:docMk/>
            <pc:sldMk cId="4062486604" sldId="386"/>
            <ac:cxnSpMk id="107" creationId="{9AA8F736-E93D-486F-B76C-308B8C62E109}"/>
          </ac:cxnSpMkLst>
        </pc:cxnChg>
      </pc:sldChg>
      <pc:sldChg chg="addSp delSp modSp add modAnim">
        <pc:chgData name="晓鑫 蔡" userId="a2b597cf8d13e5c1" providerId="LiveId" clId="{2E37F288-6FE5-4E41-B07E-2BB7DD9875C8}" dt="2019-04-26T01:29:09.895" v="3966" actId="1076"/>
        <pc:sldMkLst>
          <pc:docMk/>
          <pc:sldMk cId="465924004" sldId="387"/>
        </pc:sldMkLst>
        <pc:spChg chg="add mod">
          <ac:chgData name="晓鑫 蔡" userId="a2b597cf8d13e5c1" providerId="LiveId" clId="{2E37F288-6FE5-4E41-B07E-2BB7DD9875C8}" dt="2019-04-26T01:07:41.860" v="3546" actId="164"/>
          <ac:spMkLst>
            <pc:docMk/>
            <pc:sldMk cId="465924004" sldId="387"/>
            <ac:spMk id="16" creationId="{472EA382-ABA7-4CFF-BA15-D525595EFAAB}"/>
          </ac:spMkLst>
        </pc:spChg>
        <pc:spChg chg="add mod">
          <ac:chgData name="晓鑫 蔡" userId="a2b597cf8d13e5c1" providerId="LiveId" clId="{2E37F288-6FE5-4E41-B07E-2BB7DD9875C8}" dt="2019-04-26T01:29:09.895" v="3966" actId="1076"/>
          <ac:spMkLst>
            <pc:docMk/>
            <pc:sldMk cId="465924004" sldId="387"/>
            <ac:spMk id="18" creationId="{41501C7E-6727-44A0-9AC3-594AF5EE5975}"/>
          </ac:spMkLst>
        </pc:spChg>
        <pc:grpChg chg="add mod">
          <ac:chgData name="晓鑫 蔡" userId="a2b597cf8d13e5c1" providerId="LiveId" clId="{2E37F288-6FE5-4E41-B07E-2BB7DD9875C8}" dt="2019-04-26T01:07:41.860" v="3546" actId="164"/>
          <ac:grpSpMkLst>
            <pc:docMk/>
            <pc:sldMk cId="465924004" sldId="387"/>
            <ac:grpSpMk id="17" creationId="{C94F77B1-0346-40E8-9588-B010638EE84F}"/>
          </ac:grpSpMkLst>
        </pc:grpChg>
        <pc:picChg chg="add mod">
          <ac:chgData name="晓鑫 蔡" userId="a2b597cf8d13e5c1" providerId="LiveId" clId="{2E37F288-6FE5-4E41-B07E-2BB7DD9875C8}" dt="2019-04-26T00:57:50.008" v="3434" actId="1076"/>
          <ac:picMkLst>
            <pc:docMk/>
            <pc:sldMk cId="465924004" sldId="387"/>
            <ac:picMk id="3" creationId="{BB182CC3-69B7-4FC2-8335-4C34D7AABBFB}"/>
          </ac:picMkLst>
        </pc:picChg>
        <pc:picChg chg="add del">
          <ac:chgData name="晓鑫 蔡" userId="a2b597cf8d13e5c1" providerId="LiveId" clId="{2E37F288-6FE5-4E41-B07E-2BB7DD9875C8}" dt="2019-04-26T00:59:51.297" v="3449"/>
          <ac:picMkLst>
            <pc:docMk/>
            <pc:sldMk cId="465924004" sldId="387"/>
            <ac:picMk id="9" creationId="{4820EB8C-C3C0-4FD9-9906-6ABB2AF62CA4}"/>
          </ac:picMkLst>
        </pc:picChg>
        <pc:picChg chg="add mod">
          <ac:chgData name="晓鑫 蔡" userId="a2b597cf8d13e5c1" providerId="LiveId" clId="{2E37F288-6FE5-4E41-B07E-2BB7DD9875C8}" dt="2019-04-26T01:07:26.247" v="3545" actId="1076"/>
          <ac:picMkLst>
            <pc:docMk/>
            <pc:sldMk cId="465924004" sldId="387"/>
            <ac:picMk id="1026" creationId="{A05EBE0C-7E08-45EA-844D-71EC642730B7}"/>
          </ac:picMkLst>
        </pc:picChg>
        <pc:cxnChg chg="add mod">
          <ac:chgData name="晓鑫 蔡" userId="a2b597cf8d13e5c1" providerId="LiveId" clId="{2E37F288-6FE5-4E41-B07E-2BB7DD9875C8}" dt="2019-04-26T00:59:34.819" v="3447" actId="1582"/>
          <ac:cxnSpMkLst>
            <pc:docMk/>
            <pc:sldMk cId="465924004" sldId="387"/>
            <ac:cxnSpMk id="5" creationId="{0D5FFFAE-D6B7-4163-A8D9-0C7E911161D4}"/>
          </ac:cxnSpMkLst>
        </pc:cxnChg>
        <pc:cxnChg chg="add mod">
          <ac:chgData name="晓鑫 蔡" userId="a2b597cf8d13e5c1" providerId="LiveId" clId="{2E37F288-6FE5-4E41-B07E-2BB7DD9875C8}" dt="2019-04-26T00:59:28.836" v="3446" actId="1582"/>
          <ac:cxnSpMkLst>
            <pc:docMk/>
            <pc:sldMk cId="465924004" sldId="387"/>
            <ac:cxnSpMk id="7" creationId="{E8E8D6CA-7A5B-42C9-BB9E-BA476791C3D9}"/>
          </ac:cxnSpMkLst>
        </pc:cxnChg>
        <pc:cxnChg chg="add mod">
          <ac:chgData name="晓鑫 蔡" userId="a2b597cf8d13e5c1" providerId="LiveId" clId="{2E37F288-6FE5-4E41-B07E-2BB7DD9875C8}" dt="2019-04-26T01:07:41.860" v="3546" actId="164"/>
          <ac:cxnSpMkLst>
            <pc:docMk/>
            <pc:sldMk cId="465924004" sldId="387"/>
            <ac:cxnSpMk id="10" creationId="{2134A8E1-8CED-4278-82F3-F324F26D3D0D}"/>
          </ac:cxnSpMkLst>
        </pc:cxnChg>
        <pc:cxnChg chg="add mod">
          <ac:chgData name="晓鑫 蔡" userId="a2b597cf8d13e5c1" providerId="LiveId" clId="{2E37F288-6FE5-4E41-B07E-2BB7DD9875C8}" dt="2019-04-26T01:07:41.860" v="3546" actId="164"/>
          <ac:cxnSpMkLst>
            <pc:docMk/>
            <pc:sldMk cId="465924004" sldId="387"/>
            <ac:cxnSpMk id="12" creationId="{A7D0634E-B629-4A2A-9198-C563F29EE572}"/>
          </ac:cxnSpMkLst>
        </pc:cxnChg>
        <pc:cxnChg chg="add mod">
          <ac:chgData name="晓鑫 蔡" userId="a2b597cf8d13e5c1" providerId="LiveId" clId="{2E37F288-6FE5-4E41-B07E-2BB7DD9875C8}" dt="2019-04-26T01:07:41.860" v="3546" actId="164"/>
          <ac:cxnSpMkLst>
            <pc:docMk/>
            <pc:sldMk cId="465924004" sldId="387"/>
            <ac:cxnSpMk id="14" creationId="{4D7DF2C6-8A54-44EC-94F4-84D8BBB84C94}"/>
          </ac:cxnSpMkLst>
        </pc:cxnChg>
      </pc:sldChg>
      <pc:sldChg chg="add del">
        <pc:chgData name="晓鑫 蔡" userId="a2b597cf8d13e5c1" providerId="LiveId" clId="{2E37F288-6FE5-4E41-B07E-2BB7DD9875C8}" dt="2019-04-25T17:06:56.188" v="2163"/>
        <pc:sldMkLst>
          <pc:docMk/>
          <pc:sldMk cId="900119018" sldId="387"/>
        </pc:sldMkLst>
      </pc:sldChg>
      <pc:sldChg chg="modSp add del">
        <pc:chgData name="晓鑫 蔡" userId="a2b597cf8d13e5c1" providerId="LiveId" clId="{2E37F288-6FE5-4E41-B07E-2BB7DD9875C8}" dt="2019-04-25T17:06:56.155" v="2162"/>
        <pc:sldMkLst>
          <pc:docMk/>
          <pc:sldMk cId="829570674" sldId="388"/>
        </pc:sldMkLst>
        <pc:spChg chg="mod">
          <ac:chgData name="晓鑫 蔡" userId="a2b597cf8d13e5c1" providerId="LiveId" clId="{2E37F288-6FE5-4E41-B07E-2BB7DD9875C8}" dt="2019-04-25T17:06:56.119" v="2161" actId="20577"/>
          <ac:spMkLst>
            <pc:docMk/>
            <pc:sldMk cId="829570674" sldId="388"/>
            <ac:spMk id="24" creationId="{00000000-0000-0000-0000-000000000000}"/>
          </ac:spMkLst>
        </pc:spChg>
      </pc:sldChg>
      <pc:sldChg chg="addSp delSp modSp add modAnim">
        <pc:chgData name="晓鑫 蔡" userId="a2b597cf8d13e5c1" providerId="LiveId" clId="{2E37F288-6FE5-4E41-B07E-2BB7DD9875C8}" dt="2019-04-26T01:04:27.381" v="3503"/>
        <pc:sldMkLst>
          <pc:docMk/>
          <pc:sldMk cId="2824522006" sldId="388"/>
        </pc:sldMkLst>
        <pc:spChg chg="add del mod">
          <ac:chgData name="晓鑫 蔡" userId="a2b597cf8d13e5c1" providerId="LiveId" clId="{2E37F288-6FE5-4E41-B07E-2BB7DD9875C8}" dt="2019-04-26T01:00:55.080" v="3454" actId="478"/>
          <ac:spMkLst>
            <pc:docMk/>
            <pc:sldMk cId="2824522006" sldId="388"/>
            <ac:spMk id="3" creationId="{F0700CE6-240D-4BD9-ABD3-38554565FA03}"/>
          </ac:spMkLst>
        </pc:spChg>
        <pc:spChg chg="add mod">
          <ac:chgData name="晓鑫 蔡" userId="a2b597cf8d13e5c1" providerId="LiveId" clId="{2E37F288-6FE5-4E41-B07E-2BB7DD9875C8}" dt="2019-04-26T01:01:55.787" v="3485" actId="164"/>
          <ac:spMkLst>
            <pc:docMk/>
            <pc:sldMk cId="2824522006" sldId="388"/>
            <ac:spMk id="4" creationId="{9B413353-6334-4277-A2FD-6AFF8B8F7472}"/>
          </ac:spMkLst>
        </pc:spChg>
        <pc:spChg chg="add mod">
          <ac:chgData name="晓鑫 蔡" userId="a2b597cf8d13e5c1" providerId="LiveId" clId="{2E37F288-6FE5-4E41-B07E-2BB7DD9875C8}" dt="2019-04-26T01:01:55.787" v="3485" actId="164"/>
          <ac:spMkLst>
            <pc:docMk/>
            <pc:sldMk cId="2824522006" sldId="388"/>
            <ac:spMk id="5" creationId="{9F7B9B45-8EEF-462B-B98C-82F76F757E97}"/>
          </ac:spMkLst>
        </pc:spChg>
        <pc:grpChg chg="add mod">
          <ac:chgData name="晓鑫 蔡" userId="a2b597cf8d13e5c1" providerId="LiveId" clId="{2E37F288-6FE5-4E41-B07E-2BB7DD9875C8}" dt="2019-04-26T01:01:55.787" v="3485" actId="164"/>
          <ac:grpSpMkLst>
            <pc:docMk/>
            <pc:sldMk cId="2824522006" sldId="388"/>
            <ac:grpSpMk id="6" creationId="{AC8078E1-0108-4BF7-9A17-60C35F94670B}"/>
          </ac:grpSpMkLst>
        </pc:grpChg>
        <pc:picChg chg="add mod">
          <ac:chgData name="晓鑫 蔡" userId="a2b597cf8d13e5c1" providerId="LiveId" clId="{2E37F288-6FE5-4E41-B07E-2BB7DD9875C8}" dt="2019-04-26T01:00:00.816" v="3452" actId="1076"/>
          <ac:picMkLst>
            <pc:docMk/>
            <pc:sldMk cId="2824522006" sldId="388"/>
            <ac:picMk id="2" creationId="{FF76DCEA-7475-4D78-A457-8B19601FC013}"/>
          </ac:picMkLst>
        </pc:picChg>
        <pc:picChg chg="add mod">
          <ac:chgData name="晓鑫 蔡" userId="a2b597cf8d13e5c1" providerId="LiveId" clId="{2E37F288-6FE5-4E41-B07E-2BB7DD9875C8}" dt="2019-04-26T01:03:22.139" v="3495" actId="208"/>
          <ac:picMkLst>
            <pc:docMk/>
            <pc:sldMk cId="2824522006" sldId="388"/>
            <ac:picMk id="8" creationId="{E91988AB-4FE1-4768-9397-FC687A548337}"/>
          </ac:picMkLst>
        </pc:picChg>
        <pc:cxnChg chg="add mod">
          <ac:chgData name="晓鑫 蔡" userId="a2b597cf8d13e5c1" providerId="LiveId" clId="{2E37F288-6FE5-4E41-B07E-2BB7DD9875C8}" dt="2019-04-26T01:03:56.330" v="3498" actId="208"/>
          <ac:cxnSpMkLst>
            <pc:docMk/>
            <pc:sldMk cId="2824522006" sldId="388"/>
            <ac:cxnSpMk id="10" creationId="{301D8866-B3E9-4370-AE18-9B831BAFFEDD}"/>
          </ac:cxnSpMkLst>
        </pc:cxnChg>
        <pc:cxnChg chg="add mod">
          <ac:chgData name="晓鑫 蔡" userId="a2b597cf8d13e5c1" providerId="LiveId" clId="{2E37F288-6FE5-4E41-B07E-2BB7DD9875C8}" dt="2019-04-26T01:04:08.762" v="3500" actId="208"/>
          <ac:cxnSpMkLst>
            <pc:docMk/>
            <pc:sldMk cId="2824522006" sldId="388"/>
            <ac:cxnSpMk id="12" creationId="{CFA795B0-5AB5-4269-9411-E7899B5C399D}"/>
          </ac:cxnSpMkLst>
        </pc:cxnChg>
      </pc:sldChg>
      <pc:sldChg chg="addSp delSp modSp delAnim modAnim">
        <pc:chgData name="晓鑫 蔡" userId="a2b597cf8d13e5c1" providerId="LiveId" clId="{2E37F288-6FE5-4E41-B07E-2BB7DD9875C8}" dt="2019-04-26T01:33:51.090" v="4096" actId="20577"/>
        <pc:sldMkLst>
          <pc:docMk/>
          <pc:sldMk cId="3393192685" sldId="389"/>
        </pc:sldMkLst>
        <pc:spChg chg="add mod">
          <ac:chgData name="晓鑫 蔡" userId="a2b597cf8d13e5c1" providerId="LiveId" clId="{2E37F288-6FE5-4E41-B07E-2BB7DD9875C8}" dt="2019-04-26T01:27:54.628" v="3906" actId="164"/>
          <ac:spMkLst>
            <pc:docMk/>
            <pc:sldMk cId="3393192685" sldId="389"/>
            <ac:spMk id="2" creationId="{11D94D3F-7E59-4589-836E-7B80AA891928}"/>
          </ac:spMkLst>
        </pc:spChg>
        <pc:spChg chg="add del mod">
          <ac:chgData name="晓鑫 蔡" userId="a2b597cf8d13e5c1" providerId="LiveId" clId="{2E37F288-6FE5-4E41-B07E-2BB7DD9875C8}" dt="2019-04-26T01:25:42.924" v="3894" actId="478"/>
          <ac:spMkLst>
            <pc:docMk/>
            <pc:sldMk cId="3393192685" sldId="389"/>
            <ac:spMk id="3" creationId="{57C6F564-45B2-47DE-9359-C95EDC168349}"/>
          </ac:spMkLst>
        </pc:spChg>
        <pc:spChg chg="add mod">
          <ac:chgData name="晓鑫 蔡" userId="a2b597cf8d13e5c1" providerId="LiveId" clId="{2E37F288-6FE5-4E41-B07E-2BB7DD9875C8}" dt="2019-04-26T01:19:14.217" v="3808" actId="404"/>
          <ac:spMkLst>
            <pc:docMk/>
            <pc:sldMk cId="3393192685" sldId="389"/>
            <ac:spMk id="60" creationId="{F05329F8-2112-4DA1-966C-C7B2643CFCB0}"/>
          </ac:spMkLst>
        </pc:spChg>
        <pc:spChg chg="del mod">
          <ac:chgData name="晓鑫 蔡" userId="a2b597cf8d13e5c1" providerId="LiveId" clId="{2E37F288-6FE5-4E41-B07E-2BB7DD9875C8}" dt="2019-04-26T01:18:34.658" v="3692"/>
          <ac:spMkLst>
            <pc:docMk/>
            <pc:sldMk cId="3393192685" sldId="389"/>
            <ac:spMk id="65" creationId="{00000000-0000-0000-0000-000000000000}"/>
          </ac:spMkLst>
        </pc:spChg>
        <pc:spChg chg="mod">
          <ac:chgData name="晓鑫 蔡" userId="a2b597cf8d13e5c1" providerId="LiveId" clId="{2E37F288-6FE5-4E41-B07E-2BB7DD9875C8}" dt="2019-04-26T01:33:51.090" v="4096" actId="20577"/>
          <ac:spMkLst>
            <pc:docMk/>
            <pc:sldMk cId="3393192685" sldId="389"/>
            <ac:spMk id="116" creationId="{3870A936-1965-4930-8552-6CAF660A035F}"/>
          </ac:spMkLst>
        </pc:spChg>
        <pc:spChg chg="mod">
          <ac:chgData name="晓鑫 蔡" userId="a2b597cf8d13e5c1" providerId="LiveId" clId="{2E37F288-6FE5-4E41-B07E-2BB7DD9875C8}" dt="2019-04-26T01:27:54.628" v="3906" actId="164"/>
          <ac:spMkLst>
            <pc:docMk/>
            <pc:sldMk cId="3393192685" sldId="389"/>
            <ac:spMk id="117" creationId="{98620445-E840-4D31-A92E-F83DE29594E0}"/>
          </ac:spMkLst>
        </pc:spChg>
        <pc:spChg chg="mod">
          <ac:chgData name="晓鑫 蔡" userId="a2b597cf8d13e5c1" providerId="LiveId" clId="{2E37F288-6FE5-4E41-B07E-2BB7DD9875C8}" dt="2019-04-26T01:26:26.847" v="3897" actId="1076"/>
          <ac:spMkLst>
            <pc:docMk/>
            <pc:sldMk cId="3393192685" sldId="389"/>
            <ac:spMk id="118" creationId="{CC95F670-AEAC-4ED3-A8D9-4BC7A7BDC935}"/>
          </ac:spMkLst>
        </pc:spChg>
        <pc:spChg chg="mod">
          <ac:chgData name="晓鑫 蔡" userId="a2b597cf8d13e5c1" providerId="LiveId" clId="{2E37F288-6FE5-4E41-B07E-2BB7DD9875C8}" dt="2019-04-26T01:26:26.847" v="3897" actId="1076"/>
          <ac:spMkLst>
            <pc:docMk/>
            <pc:sldMk cId="3393192685" sldId="389"/>
            <ac:spMk id="119" creationId="{20A54D51-8A76-4716-B0B3-ED09BF942BD8}"/>
          </ac:spMkLst>
        </pc:spChg>
        <pc:spChg chg="mod">
          <ac:chgData name="晓鑫 蔡" userId="a2b597cf8d13e5c1" providerId="LiveId" clId="{2E37F288-6FE5-4E41-B07E-2BB7DD9875C8}" dt="2019-04-26T01:26:26.847" v="3897" actId="1076"/>
          <ac:spMkLst>
            <pc:docMk/>
            <pc:sldMk cId="3393192685" sldId="389"/>
            <ac:spMk id="120" creationId="{188A01A4-3EF7-41C0-9C80-C1FA73E9CC48}"/>
          </ac:spMkLst>
        </pc:spChg>
        <pc:grpChg chg="add mod">
          <ac:chgData name="晓鑫 蔡" userId="a2b597cf8d13e5c1" providerId="LiveId" clId="{2E37F288-6FE5-4E41-B07E-2BB7DD9875C8}" dt="2019-04-26T01:27:54.628" v="3906" actId="164"/>
          <ac:grpSpMkLst>
            <pc:docMk/>
            <pc:sldMk cId="3393192685" sldId="389"/>
            <ac:grpSpMk id="4" creationId="{FE17FA28-8B5F-48FC-8A99-8229A30DB2EB}"/>
          </ac:grpSpMkLst>
        </pc:grpChg>
        <pc:graphicFrameChg chg="add mod">
          <ac:chgData name="晓鑫 蔡" userId="a2b597cf8d13e5c1" providerId="LiveId" clId="{2E37F288-6FE5-4E41-B07E-2BB7DD9875C8}" dt="2019-04-26T01:27:54.628" v="3906" actId="164"/>
          <ac:graphicFrameMkLst>
            <pc:docMk/>
            <pc:sldMk cId="3393192685" sldId="389"/>
            <ac:graphicFrameMk id="61" creationId="{1E518214-5D28-46E2-8E28-FFDE879466F7}"/>
          </ac:graphicFrameMkLst>
        </pc:graphicFrameChg>
        <pc:graphicFrameChg chg="del mod">
          <ac:chgData name="晓鑫 蔡" userId="a2b597cf8d13e5c1" providerId="LiveId" clId="{2E37F288-6FE5-4E41-B07E-2BB7DD9875C8}" dt="2019-04-26T01:19:53.573" v="3810" actId="478"/>
          <ac:graphicFrameMkLst>
            <pc:docMk/>
            <pc:sldMk cId="3393192685" sldId="389"/>
            <ac:graphicFrameMk id="110" creationId="{67610EEA-B4AE-48F2-B104-18C8067E92A1}"/>
          </ac:graphicFrameMkLst>
        </pc:graphicFrameChg>
        <pc:cxnChg chg="mod">
          <ac:chgData name="晓鑫 蔡" userId="a2b597cf8d13e5c1" providerId="LiveId" clId="{2E37F288-6FE5-4E41-B07E-2BB7DD9875C8}" dt="2019-04-26T01:20:48.023" v="3820" actId="1076"/>
          <ac:cxnSpMkLst>
            <pc:docMk/>
            <pc:sldMk cId="3393192685" sldId="389"/>
            <ac:cxnSpMk id="5" creationId="{1A3748C4-90CA-4283-A08B-C4DD71C595FF}"/>
          </ac:cxnSpMkLst>
        </pc:cxnChg>
        <pc:cxnChg chg="del">
          <ac:chgData name="晓鑫 蔡" userId="a2b597cf8d13e5c1" providerId="LiveId" clId="{2E37F288-6FE5-4E41-B07E-2BB7DD9875C8}" dt="2019-04-26T01:18:34.655" v="3690" actId="478"/>
          <ac:cxnSpMkLst>
            <pc:docMk/>
            <pc:sldMk cId="3393192685" sldId="389"/>
            <ac:cxnSpMk id="66" creationId="{00000000-0000-0000-0000-000000000000}"/>
          </ac:cxnSpMkLst>
        </pc:cxnChg>
      </pc:sldChg>
      <pc:sldChg chg="addSp delSp modSp addAnim delAnim modAnim">
        <pc:chgData name="晓鑫 蔡" userId="a2b597cf8d13e5c1" providerId="LiveId" clId="{2E37F288-6FE5-4E41-B07E-2BB7DD9875C8}" dt="2019-04-26T01:35:02.812" v="4101"/>
        <pc:sldMkLst>
          <pc:docMk/>
          <pc:sldMk cId="1305419308" sldId="390"/>
        </pc:sldMkLst>
        <pc:spChg chg="add mod">
          <ac:chgData name="晓鑫 蔡" userId="a2b597cf8d13e5c1" providerId="LiveId" clId="{2E37F288-6FE5-4E41-B07E-2BB7DD9875C8}" dt="2019-04-26T01:34:52.787" v="4099" actId="164"/>
          <ac:spMkLst>
            <pc:docMk/>
            <pc:sldMk cId="1305419308" sldId="390"/>
            <ac:spMk id="3" creationId="{CCC32338-89D1-4D26-A7C9-A1F8CF52AE2B}"/>
          </ac:spMkLst>
        </pc:spChg>
        <pc:spChg chg="mod">
          <ac:chgData name="晓鑫 蔡" userId="a2b597cf8d13e5c1" providerId="LiveId" clId="{2E37F288-6FE5-4E41-B07E-2BB7DD9875C8}" dt="2019-04-26T01:29:52.631" v="4030"/>
          <ac:spMkLst>
            <pc:docMk/>
            <pc:sldMk cId="1305419308" sldId="390"/>
            <ac:spMk id="60" creationId="{F05329F8-2112-4DA1-966C-C7B2643CFCB0}"/>
          </ac:spMkLst>
        </pc:spChg>
        <pc:spChg chg="mod">
          <ac:chgData name="晓鑫 蔡" userId="a2b597cf8d13e5c1" providerId="LiveId" clId="{2E37F288-6FE5-4E41-B07E-2BB7DD9875C8}" dt="2019-04-26T01:34:13.496" v="4098" actId="20577"/>
          <ac:spMkLst>
            <pc:docMk/>
            <pc:sldMk cId="1305419308" sldId="390"/>
            <ac:spMk id="116" creationId="{3870A936-1965-4930-8552-6CAF660A035F}"/>
          </ac:spMkLst>
        </pc:spChg>
        <pc:spChg chg="mod">
          <ac:chgData name="晓鑫 蔡" userId="a2b597cf8d13e5c1" providerId="LiveId" clId="{2E37F288-6FE5-4E41-B07E-2BB7DD9875C8}" dt="2019-04-26T01:34:52.787" v="4099" actId="164"/>
          <ac:spMkLst>
            <pc:docMk/>
            <pc:sldMk cId="1305419308" sldId="390"/>
            <ac:spMk id="118" creationId="{CC95F670-AEAC-4ED3-A8D9-4BC7A7BDC935}"/>
          </ac:spMkLst>
        </pc:spChg>
        <pc:spChg chg="mod">
          <ac:chgData name="晓鑫 蔡" userId="a2b597cf8d13e5c1" providerId="LiveId" clId="{2E37F288-6FE5-4E41-B07E-2BB7DD9875C8}" dt="2019-04-26T01:32:26.407" v="4058" actId="1076"/>
          <ac:spMkLst>
            <pc:docMk/>
            <pc:sldMk cId="1305419308" sldId="390"/>
            <ac:spMk id="119" creationId="{20A54D51-8A76-4716-B0B3-ED09BF942BD8}"/>
          </ac:spMkLst>
        </pc:spChg>
        <pc:spChg chg="mod">
          <ac:chgData name="晓鑫 蔡" userId="a2b597cf8d13e5c1" providerId="LiveId" clId="{2E37F288-6FE5-4E41-B07E-2BB7DD9875C8}" dt="2019-04-26T01:32:26.407" v="4058" actId="1076"/>
          <ac:spMkLst>
            <pc:docMk/>
            <pc:sldMk cId="1305419308" sldId="390"/>
            <ac:spMk id="120" creationId="{188A01A4-3EF7-41C0-9C80-C1FA73E9CC48}"/>
          </ac:spMkLst>
        </pc:spChg>
        <pc:grpChg chg="add del">
          <ac:chgData name="晓鑫 蔡" userId="a2b597cf8d13e5c1" providerId="LiveId" clId="{2E37F288-6FE5-4E41-B07E-2BB7DD9875C8}" dt="2019-04-26T01:30:36.631" v="4043" actId="478"/>
          <ac:grpSpMkLst>
            <pc:docMk/>
            <pc:sldMk cId="1305419308" sldId="390"/>
            <ac:grpSpMk id="4" creationId="{FE17FA28-8B5F-48FC-8A99-8229A30DB2EB}"/>
          </ac:grpSpMkLst>
        </pc:grpChg>
        <pc:grpChg chg="add mod">
          <ac:chgData name="晓鑫 蔡" userId="a2b597cf8d13e5c1" providerId="LiveId" clId="{2E37F288-6FE5-4E41-B07E-2BB7DD9875C8}" dt="2019-04-26T01:34:52.787" v="4099" actId="164"/>
          <ac:grpSpMkLst>
            <pc:docMk/>
            <pc:sldMk cId="1305419308" sldId="390"/>
            <ac:grpSpMk id="6" creationId="{8F880DAE-8600-4DC4-A6D6-575B45D4772C}"/>
          </ac:grpSpMkLst>
        </pc:grpChg>
        <pc:graphicFrameChg chg="add mod">
          <ac:chgData name="晓鑫 蔡" userId="a2b597cf8d13e5c1" providerId="LiveId" clId="{2E37F288-6FE5-4E41-B07E-2BB7DD9875C8}" dt="2019-04-26T01:30:16.644" v="4036" actId="1076"/>
          <ac:graphicFrameMkLst>
            <pc:docMk/>
            <pc:sldMk cId="1305419308" sldId="390"/>
            <ac:graphicFrameMk id="62" creationId="{2A5844F6-51D0-43F7-BD89-96106A2CB589}"/>
          </ac:graphicFrameMkLst>
        </pc:graphicFrameChg>
        <pc:graphicFrameChg chg="add mod">
          <ac:chgData name="晓鑫 蔡" userId="a2b597cf8d13e5c1" providerId="LiveId" clId="{2E37F288-6FE5-4E41-B07E-2BB7DD9875C8}" dt="2019-04-26T01:34:52.787" v="4099" actId="164"/>
          <ac:graphicFrameMkLst>
            <pc:docMk/>
            <pc:sldMk cId="1305419308" sldId="390"/>
            <ac:graphicFrameMk id="65" creationId="{2A5844F6-51D0-43F7-BD89-96106A2CB589}"/>
          </ac:graphicFrameMkLst>
        </pc:graphicFrameChg>
      </pc:sldChg>
      <pc:sldChg chg="addSp delSp modSp modAnim">
        <pc:chgData name="晓鑫 蔡" userId="a2b597cf8d13e5c1" providerId="LiveId" clId="{2E37F288-6FE5-4E41-B07E-2BB7DD9875C8}" dt="2019-04-26T01:52:44.609" v="4395"/>
        <pc:sldMkLst>
          <pc:docMk/>
          <pc:sldMk cId="3881338874" sldId="391"/>
        </pc:sldMkLst>
        <pc:spChg chg="mod">
          <ac:chgData name="晓鑫 蔡" userId="a2b597cf8d13e5c1" providerId="LiveId" clId="{2E37F288-6FE5-4E41-B07E-2BB7DD9875C8}" dt="2019-04-26T01:50:44.266" v="4376" actId="20577"/>
          <ac:spMkLst>
            <pc:docMk/>
            <pc:sldMk cId="3881338874" sldId="391"/>
            <ac:spMk id="60" creationId="{6AFBE872-BA9F-4E04-A131-7ADB89ADB03A}"/>
          </ac:spMkLst>
        </pc:spChg>
        <pc:spChg chg="mod">
          <ac:chgData name="晓鑫 蔡" userId="a2b597cf8d13e5c1" providerId="LiveId" clId="{2E37F288-6FE5-4E41-B07E-2BB7DD9875C8}" dt="2019-04-26T01:51:59.911" v="4393" actId="20577"/>
          <ac:spMkLst>
            <pc:docMk/>
            <pc:sldMk cId="3881338874" sldId="391"/>
            <ac:spMk id="116" creationId="{3870A936-1965-4930-8552-6CAF660A035F}"/>
          </ac:spMkLst>
        </pc:spChg>
        <pc:graphicFrameChg chg="add mod">
          <ac:chgData name="晓鑫 蔡" userId="a2b597cf8d13e5c1" providerId="LiveId" clId="{2E37F288-6FE5-4E41-B07E-2BB7DD9875C8}" dt="2019-04-26T01:51:08.055" v="4383" actId="1076"/>
          <ac:graphicFrameMkLst>
            <pc:docMk/>
            <pc:sldMk cId="3881338874" sldId="391"/>
            <ac:graphicFrameMk id="61" creationId="{6FCA8817-B426-4698-8634-30C8B3583A05}"/>
          </ac:graphicFrameMkLst>
        </pc:graphicFrameChg>
        <pc:graphicFrameChg chg="del mod">
          <ac:chgData name="晓鑫 蔡" userId="a2b597cf8d13e5c1" providerId="LiveId" clId="{2E37F288-6FE5-4E41-B07E-2BB7DD9875C8}" dt="2019-04-26T01:50:53.698" v="4378" actId="478"/>
          <ac:graphicFrameMkLst>
            <pc:docMk/>
            <pc:sldMk cId="3881338874" sldId="391"/>
            <ac:graphicFrameMk id="62" creationId="{3740BE1F-5AEF-4071-BEB0-50C6C6F58DDE}"/>
          </ac:graphicFrameMkLst>
        </pc:graphicFrameChg>
      </pc:sldChg>
      <pc:sldChg chg="addSp delSp modSp modAnim">
        <pc:chgData name="晓鑫 蔡" userId="a2b597cf8d13e5c1" providerId="LiveId" clId="{2E37F288-6FE5-4E41-B07E-2BB7DD9875C8}" dt="2019-04-26T01:54:41.238" v="4428"/>
        <pc:sldMkLst>
          <pc:docMk/>
          <pc:sldMk cId="2929779114" sldId="392"/>
        </pc:sldMkLst>
        <pc:spChg chg="mod">
          <ac:chgData name="晓鑫 蔡" userId="a2b597cf8d13e5c1" providerId="LiveId" clId="{2E37F288-6FE5-4E41-B07E-2BB7DD9875C8}" dt="2019-04-26T01:54:33.401" v="4426" actId="20577"/>
          <ac:spMkLst>
            <pc:docMk/>
            <pc:sldMk cId="2929779114" sldId="392"/>
            <ac:spMk id="116" creationId="{3870A936-1965-4930-8552-6CAF660A035F}"/>
          </ac:spMkLst>
        </pc:spChg>
        <pc:graphicFrameChg chg="del">
          <ac:chgData name="晓鑫 蔡" userId="a2b597cf8d13e5c1" providerId="LiveId" clId="{2E37F288-6FE5-4E41-B07E-2BB7DD9875C8}" dt="2019-04-26T01:53:13.576" v="4397" actId="478"/>
          <ac:graphicFrameMkLst>
            <pc:docMk/>
            <pc:sldMk cId="2929779114" sldId="392"/>
            <ac:graphicFrameMk id="61" creationId="{6FCA8817-B426-4698-8634-30C8B3583A05}"/>
          </ac:graphicFrameMkLst>
        </pc:graphicFrameChg>
        <pc:graphicFrameChg chg="add mod">
          <ac:chgData name="晓鑫 蔡" userId="a2b597cf8d13e5c1" providerId="LiveId" clId="{2E37F288-6FE5-4E41-B07E-2BB7DD9875C8}" dt="2019-04-26T01:53:18.234" v="4398" actId="1076"/>
          <ac:graphicFrameMkLst>
            <pc:docMk/>
            <pc:sldMk cId="2929779114" sldId="392"/>
            <ac:graphicFrameMk id="62" creationId="{857DE2E5-AEA0-4B3A-A03F-4520FD5D10A6}"/>
          </ac:graphicFrameMkLst>
        </pc:graphicFrameChg>
      </pc:sldChg>
      <pc:sldChg chg="addSp delSp modSp add modAnim">
        <pc:chgData name="晓鑫 蔡" userId="a2b597cf8d13e5c1" providerId="LiveId" clId="{2E37F288-6FE5-4E41-B07E-2BB7DD9875C8}" dt="2019-04-26T01:56:16.018" v="4451"/>
        <pc:sldMkLst>
          <pc:docMk/>
          <pc:sldMk cId="994852048" sldId="393"/>
        </pc:sldMkLst>
        <pc:spChg chg="mod">
          <ac:chgData name="晓鑫 蔡" userId="a2b597cf8d13e5c1" providerId="LiveId" clId="{2E37F288-6FE5-4E41-B07E-2BB7DD9875C8}" dt="2019-04-26T01:55:23.679" v="4434"/>
          <ac:spMkLst>
            <pc:docMk/>
            <pc:sldMk cId="994852048" sldId="393"/>
            <ac:spMk id="60" creationId="{6AFBE872-BA9F-4E04-A131-7ADB89ADB03A}"/>
          </ac:spMkLst>
        </pc:spChg>
        <pc:spChg chg="mod">
          <ac:chgData name="晓鑫 蔡" userId="a2b597cf8d13e5c1" providerId="LiveId" clId="{2E37F288-6FE5-4E41-B07E-2BB7DD9875C8}" dt="2019-04-26T01:56:08.845" v="4449" actId="20577"/>
          <ac:spMkLst>
            <pc:docMk/>
            <pc:sldMk cId="994852048" sldId="393"/>
            <ac:spMk id="116" creationId="{3870A936-1965-4930-8552-6CAF660A035F}"/>
          </ac:spMkLst>
        </pc:spChg>
        <pc:graphicFrameChg chg="del">
          <ac:chgData name="晓鑫 蔡" userId="a2b597cf8d13e5c1" providerId="LiveId" clId="{2E37F288-6FE5-4E41-B07E-2BB7DD9875C8}" dt="2019-04-26T01:55:26.349" v="4435" actId="478"/>
          <ac:graphicFrameMkLst>
            <pc:docMk/>
            <pc:sldMk cId="994852048" sldId="393"/>
            <ac:graphicFrameMk id="61" creationId="{6FCA8817-B426-4698-8634-30C8B3583A05}"/>
          </ac:graphicFrameMkLst>
        </pc:graphicFrameChg>
        <pc:graphicFrameChg chg="add mod">
          <ac:chgData name="晓鑫 蔡" userId="a2b597cf8d13e5c1" providerId="LiveId" clId="{2E37F288-6FE5-4E41-B07E-2BB7DD9875C8}" dt="2019-04-26T01:55:37.498" v="4439" actId="14100"/>
          <ac:graphicFrameMkLst>
            <pc:docMk/>
            <pc:sldMk cId="994852048" sldId="393"/>
            <ac:graphicFrameMk id="62" creationId="{04674C70-217E-47D8-863D-2221C11B2566}"/>
          </ac:graphicFrameMkLst>
        </pc:graphicFrameChg>
      </pc:sldChg>
      <pc:sldChg chg="addSp delSp modSp add modAnim">
        <pc:chgData name="晓鑫 蔡" userId="a2b597cf8d13e5c1" providerId="LiveId" clId="{2E37F288-6FE5-4E41-B07E-2BB7DD9875C8}" dt="2019-04-26T02:00:31.572" v="4513"/>
        <pc:sldMkLst>
          <pc:docMk/>
          <pc:sldMk cId="559302400" sldId="394"/>
        </pc:sldMkLst>
        <pc:spChg chg="mod">
          <ac:chgData name="晓鑫 蔡" userId="a2b597cf8d13e5c1" providerId="LiveId" clId="{2E37F288-6FE5-4E41-B07E-2BB7DD9875C8}" dt="2019-04-26T01:57:31.832" v="4468" actId="404"/>
          <ac:spMkLst>
            <pc:docMk/>
            <pc:sldMk cId="559302400" sldId="394"/>
            <ac:spMk id="116" creationId="{3870A936-1965-4930-8552-6CAF660A035F}"/>
          </ac:spMkLst>
        </pc:spChg>
        <pc:graphicFrameChg chg="add mod">
          <ac:chgData name="晓鑫 蔡" userId="a2b597cf8d13e5c1" providerId="LiveId" clId="{2E37F288-6FE5-4E41-B07E-2BB7DD9875C8}" dt="2019-04-26T01:58:52.567" v="4499"/>
          <ac:graphicFrameMkLst>
            <pc:docMk/>
            <pc:sldMk cId="559302400" sldId="394"/>
            <ac:graphicFrameMk id="61" creationId="{D6FA5993-B1F8-408E-A02E-6BEB3396BE81}"/>
          </ac:graphicFrameMkLst>
        </pc:graphicFrameChg>
        <pc:graphicFrameChg chg="del">
          <ac:chgData name="晓鑫 蔡" userId="a2b597cf8d13e5c1" providerId="LiveId" clId="{2E37F288-6FE5-4E41-B07E-2BB7DD9875C8}" dt="2019-04-26T01:56:38.894" v="4453" actId="478"/>
          <ac:graphicFrameMkLst>
            <pc:docMk/>
            <pc:sldMk cId="559302400" sldId="394"/>
            <ac:graphicFrameMk id="62" creationId="{04674C70-217E-47D8-863D-2221C11B2566}"/>
          </ac:graphicFrameMkLst>
        </pc:graphicFrameChg>
      </pc:sldChg>
      <pc:sldChg chg="addSp delSp modSp add modAnim">
        <pc:chgData name="晓鑫 蔡" userId="a2b597cf8d13e5c1" providerId="LiveId" clId="{2E37F288-6FE5-4E41-B07E-2BB7DD9875C8}" dt="2019-04-26T02:00:23.367" v="4511"/>
        <pc:sldMkLst>
          <pc:docMk/>
          <pc:sldMk cId="724217244" sldId="395"/>
        </pc:sldMkLst>
        <pc:spChg chg="mod">
          <ac:chgData name="晓鑫 蔡" userId="a2b597cf8d13e5c1" providerId="LiveId" clId="{2E37F288-6FE5-4E41-B07E-2BB7DD9875C8}" dt="2019-04-26T01:57:50.504" v="4475"/>
          <ac:spMkLst>
            <pc:docMk/>
            <pc:sldMk cId="724217244" sldId="395"/>
            <ac:spMk id="60" creationId="{6AFBE872-BA9F-4E04-A131-7ADB89ADB03A}"/>
          </ac:spMkLst>
        </pc:spChg>
        <pc:spChg chg="mod">
          <ac:chgData name="晓鑫 蔡" userId="a2b597cf8d13e5c1" providerId="LiveId" clId="{2E37F288-6FE5-4E41-B07E-2BB7DD9875C8}" dt="2019-04-26T01:58:19.460" v="4481" actId="20577"/>
          <ac:spMkLst>
            <pc:docMk/>
            <pc:sldMk cId="724217244" sldId="395"/>
            <ac:spMk id="116" creationId="{3870A936-1965-4930-8552-6CAF660A035F}"/>
          </ac:spMkLst>
        </pc:spChg>
        <pc:graphicFrameChg chg="add mod">
          <ac:chgData name="晓鑫 蔡" userId="a2b597cf8d13e5c1" providerId="LiveId" clId="{2E37F288-6FE5-4E41-B07E-2BB7DD9875C8}" dt="2019-04-26T01:58:00.723" v="4477" actId="1076"/>
          <ac:graphicFrameMkLst>
            <pc:docMk/>
            <pc:sldMk cId="724217244" sldId="395"/>
            <ac:graphicFrameMk id="61" creationId="{85D1AC82-8C18-4710-A5D3-55B467F4BD32}"/>
          </ac:graphicFrameMkLst>
        </pc:graphicFrameChg>
        <pc:graphicFrameChg chg="del">
          <ac:chgData name="晓鑫 蔡" userId="a2b597cf8d13e5c1" providerId="LiveId" clId="{2E37F288-6FE5-4E41-B07E-2BB7DD9875C8}" dt="2019-04-26T01:57:48.046" v="4470" actId="478"/>
          <ac:graphicFrameMkLst>
            <pc:docMk/>
            <pc:sldMk cId="724217244" sldId="395"/>
            <ac:graphicFrameMk id="62" creationId="{04674C70-217E-47D8-863D-2221C11B2566}"/>
          </ac:graphicFrameMkLst>
        </pc:graphicFrameChg>
      </pc:sldChg>
      <pc:sldChg chg="addSp delSp modSp add modAnim">
        <pc:chgData name="晓鑫 蔡" userId="a2b597cf8d13e5c1" providerId="LiveId" clId="{2E37F288-6FE5-4E41-B07E-2BB7DD9875C8}" dt="2019-04-26T02:00:43.307" v="4516"/>
        <pc:sldMkLst>
          <pc:docMk/>
          <pc:sldMk cId="455494774" sldId="396"/>
        </pc:sldMkLst>
        <pc:spChg chg="mod">
          <ac:chgData name="晓鑫 蔡" userId="a2b597cf8d13e5c1" providerId="LiveId" clId="{2E37F288-6FE5-4E41-B07E-2BB7DD9875C8}" dt="2019-04-26T01:58:28.680" v="4487"/>
          <ac:spMkLst>
            <pc:docMk/>
            <pc:sldMk cId="455494774" sldId="396"/>
            <ac:spMk id="60" creationId="{6AFBE872-BA9F-4E04-A131-7ADB89ADB03A}"/>
          </ac:spMkLst>
        </pc:spChg>
        <pc:spChg chg="mod">
          <ac:chgData name="晓鑫 蔡" userId="a2b597cf8d13e5c1" providerId="LiveId" clId="{2E37F288-6FE5-4E41-B07E-2BB7DD9875C8}" dt="2019-04-26T02:00:10.185" v="4509" actId="20577"/>
          <ac:spMkLst>
            <pc:docMk/>
            <pc:sldMk cId="455494774" sldId="396"/>
            <ac:spMk id="116" creationId="{3870A936-1965-4930-8552-6CAF660A035F}"/>
          </ac:spMkLst>
        </pc:spChg>
        <pc:graphicFrameChg chg="del">
          <ac:chgData name="晓鑫 蔡" userId="a2b597cf8d13e5c1" providerId="LiveId" clId="{2E37F288-6FE5-4E41-B07E-2BB7DD9875C8}" dt="2019-04-26T01:59:17.067" v="4500" actId="478"/>
          <ac:graphicFrameMkLst>
            <pc:docMk/>
            <pc:sldMk cId="455494774" sldId="396"/>
            <ac:graphicFrameMk id="61" creationId="{D6FA5993-B1F8-408E-A02E-6BEB3396BE81}"/>
          </ac:graphicFrameMkLst>
        </pc:graphicFrameChg>
        <pc:graphicFrameChg chg="add mod">
          <ac:chgData name="晓鑫 蔡" userId="a2b597cf8d13e5c1" providerId="LiveId" clId="{2E37F288-6FE5-4E41-B07E-2BB7DD9875C8}" dt="2019-04-26T01:59:29.543" v="4505" actId="404"/>
          <ac:graphicFrameMkLst>
            <pc:docMk/>
            <pc:sldMk cId="455494774" sldId="396"/>
            <ac:graphicFrameMk id="62" creationId="{E91B4D1D-F111-4908-BEAB-6B7F47D4A1F9}"/>
          </ac:graphicFrameMkLst>
        </pc:graphicFrameChg>
      </pc:sldChg>
      <pc:sldChg chg="addSp delSp modSp add mod setBg">
        <pc:chgData name="晓鑫 蔡" userId="a2b597cf8d13e5c1" providerId="LiveId" clId="{2E37F288-6FE5-4E41-B07E-2BB7DD9875C8}" dt="2019-04-26T02:04:57.967" v="4632"/>
        <pc:sldMkLst>
          <pc:docMk/>
          <pc:sldMk cId="1070326316" sldId="397"/>
        </pc:sldMkLst>
        <pc:spChg chg="add mod">
          <ac:chgData name="晓鑫 蔡" userId="a2b597cf8d13e5c1" providerId="LiveId" clId="{2E37F288-6FE5-4E41-B07E-2BB7DD9875C8}" dt="2019-04-26T02:04:06.838" v="4627" actId="26606"/>
          <ac:spMkLst>
            <pc:docMk/>
            <pc:sldMk cId="1070326316" sldId="397"/>
            <ac:spMk id="2" creationId="{9600F618-F7D8-45A1-B4C1-5629A8971850}"/>
          </ac:spMkLst>
        </pc:spChg>
        <pc:spChg chg="add del">
          <ac:chgData name="晓鑫 蔡" userId="a2b597cf8d13e5c1" providerId="LiveId" clId="{2E37F288-6FE5-4E41-B07E-2BB7DD9875C8}" dt="2019-04-26T02:03:54.531" v="4625"/>
          <ac:spMkLst>
            <pc:docMk/>
            <pc:sldMk cId="1070326316" sldId="397"/>
            <ac:spMk id="3" creationId="{56768FDB-5C5A-447F-9FB8-DF361E9E28DB}"/>
          </ac:spMkLst>
        </pc:spChg>
        <pc:spChg chg="add">
          <ac:chgData name="晓鑫 蔡" userId="a2b597cf8d13e5c1" providerId="LiveId" clId="{2E37F288-6FE5-4E41-B07E-2BB7DD9875C8}" dt="2019-04-26T02:04:06.838" v="4627" actId="26606"/>
          <ac:spMkLst>
            <pc:docMk/>
            <pc:sldMk cId="1070326316" sldId="397"/>
            <ac:spMk id="9" creationId="{823AC064-BC96-4F32-8AE1-B2FD38754823}"/>
          </ac:spMkLst>
        </pc:spChg>
        <pc:graphicFrameChg chg="add mod modGraphic">
          <ac:chgData name="晓鑫 蔡" userId="a2b597cf8d13e5c1" providerId="LiveId" clId="{2E37F288-6FE5-4E41-B07E-2BB7DD9875C8}" dt="2019-04-26T02:04:25.832" v="4630" actId="20577"/>
          <ac:graphicFrameMkLst>
            <pc:docMk/>
            <pc:sldMk cId="1070326316" sldId="397"/>
            <ac:graphicFrameMk id="4" creationId="{C4C2F936-076B-45E0-AB47-26919F714B34}"/>
          </ac:graphicFrameMkLst>
        </pc:graphicFrameChg>
        <pc:graphicFrameChg chg="add del">
          <ac:chgData name="晓鑫 蔡" userId="a2b597cf8d13e5c1" providerId="LiveId" clId="{2E37F288-6FE5-4E41-B07E-2BB7DD9875C8}" dt="2019-04-26T02:04:57.967" v="4632"/>
          <ac:graphicFrameMkLst>
            <pc:docMk/>
            <pc:sldMk cId="1070326316" sldId="397"/>
            <ac:graphicFrameMk id="5" creationId="{D3FCEA03-3C5C-4422-9C40-5371D755859A}"/>
          </ac:graphicFrameMkLst>
        </pc:graphicFrameChg>
        <pc:cxnChg chg="add">
          <ac:chgData name="晓鑫 蔡" userId="a2b597cf8d13e5c1" providerId="LiveId" clId="{2E37F288-6FE5-4E41-B07E-2BB7DD9875C8}" dt="2019-04-26T02:04:06.838" v="4627" actId="26606"/>
          <ac:cxnSpMkLst>
            <pc:docMk/>
            <pc:sldMk cId="1070326316" sldId="397"/>
            <ac:cxnSpMk id="11" creationId="{7E7C77BC-7138-40B1-A15B-20F57A494629}"/>
          </ac:cxnSpMkLst>
        </pc:cxnChg>
      </pc:sldChg>
      <pc:sldChg chg="addSp delSp modSp add mod setBg">
        <pc:chgData name="晓鑫 蔡" userId="a2b597cf8d13e5c1" providerId="LiveId" clId="{2E37F288-6FE5-4E41-B07E-2BB7DD9875C8}" dt="2019-04-26T02:12:54.902" v="5419" actId="1076"/>
        <pc:sldMkLst>
          <pc:docMk/>
          <pc:sldMk cId="3269084485" sldId="398"/>
        </pc:sldMkLst>
        <pc:spChg chg="add mod">
          <ac:chgData name="晓鑫 蔡" userId="a2b597cf8d13e5c1" providerId="LiveId" clId="{2E37F288-6FE5-4E41-B07E-2BB7DD9875C8}" dt="2019-04-26T02:05:41.671" v="4674" actId="26606"/>
          <ac:spMkLst>
            <pc:docMk/>
            <pc:sldMk cId="3269084485" sldId="398"/>
            <ac:spMk id="3" creationId="{96608B75-C0E8-4CD9-B2E5-156D976C2285}"/>
          </ac:spMkLst>
        </pc:spChg>
        <pc:spChg chg="add del">
          <ac:chgData name="晓鑫 蔡" userId="a2b597cf8d13e5c1" providerId="LiveId" clId="{2E37F288-6FE5-4E41-B07E-2BB7DD9875C8}" dt="2019-04-26T02:05:41.651" v="4673" actId="26606"/>
          <ac:spMkLst>
            <pc:docMk/>
            <pc:sldMk cId="3269084485" sldId="398"/>
            <ac:spMk id="9" creationId="{823AC064-BC96-4F32-8AE1-B2FD38754823}"/>
          </ac:spMkLst>
        </pc:spChg>
        <pc:spChg chg="add">
          <ac:chgData name="晓鑫 蔡" userId="a2b597cf8d13e5c1" providerId="LiveId" clId="{2E37F288-6FE5-4E41-B07E-2BB7DD9875C8}" dt="2019-04-26T02:05:41.671" v="4674" actId="26606"/>
          <ac:spMkLst>
            <pc:docMk/>
            <pc:sldMk cId="3269084485" sldId="398"/>
            <ac:spMk id="13" creationId="{823AC064-BC96-4F32-8AE1-B2FD38754823}"/>
          </ac:spMkLst>
        </pc:spChg>
        <pc:graphicFrameChg chg="add del">
          <ac:chgData name="晓鑫 蔡" userId="a2b597cf8d13e5c1" providerId="LiveId" clId="{2E37F288-6FE5-4E41-B07E-2BB7DD9875C8}" dt="2019-04-26T02:05:09.974" v="4635"/>
          <ac:graphicFrameMkLst>
            <pc:docMk/>
            <pc:sldMk cId="3269084485" sldId="398"/>
            <ac:graphicFrameMk id="2" creationId="{5ECD5ED0-EA17-47CF-AF0F-9F5715DA2CF3}"/>
          </ac:graphicFrameMkLst>
        </pc:graphicFrameChg>
        <pc:graphicFrameChg chg="add mod modGraphic">
          <ac:chgData name="晓鑫 蔡" userId="a2b597cf8d13e5c1" providerId="LiveId" clId="{2E37F288-6FE5-4E41-B07E-2BB7DD9875C8}" dt="2019-04-26T02:12:54.902" v="5419" actId="1076"/>
          <ac:graphicFrameMkLst>
            <pc:docMk/>
            <pc:sldMk cId="3269084485" sldId="398"/>
            <ac:graphicFrameMk id="4" creationId="{ACA75ECD-6E0A-4B6F-A6B5-124589DF1105}"/>
          </ac:graphicFrameMkLst>
        </pc:graphicFrameChg>
        <pc:cxnChg chg="add del">
          <ac:chgData name="晓鑫 蔡" userId="a2b597cf8d13e5c1" providerId="LiveId" clId="{2E37F288-6FE5-4E41-B07E-2BB7DD9875C8}" dt="2019-04-26T02:05:41.651" v="4673" actId="26606"/>
          <ac:cxnSpMkLst>
            <pc:docMk/>
            <pc:sldMk cId="3269084485" sldId="398"/>
            <ac:cxnSpMk id="11" creationId="{7E7C77BC-7138-40B1-A15B-20F57A494629}"/>
          </ac:cxnSpMkLst>
        </pc:cxnChg>
        <pc:cxnChg chg="add">
          <ac:chgData name="晓鑫 蔡" userId="a2b597cf8d13e5c1" providerId="LiveId" clId="{2E37F288-6FE5-4E41-B07E-2BB7DD9875C8}" dt="2019-04-26T02:05:41.671" v="4674" actId="26606"/>
          <ac:cxnSpMkLst>
            <pc:docMk/>
            <pc:sldMk cId="3269084485" sldId="398"/>
            <ac:cxnSpMk id="14" creationId="{7E7C77BC-7138-40B1-A15B-20F57A494629}"/>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a2b597cf8d13e5c1/&#31639;&#27861;&#35774;&#35745;&#19982;&#20998;&#26512;/&#23454;&#39564;3&#28040;&#28040;&#20048;-&#22238;&#28335;&#27861;/find_parm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a2b597cf8d13e5c1/&#31639;&#27861;&#35774;&#35745;&#19982;&#20998;&#26512;/&#23454;&#39564;3&#28040;&#28040;&#20048;-&#22238;&#28335;&#27861;/find_widt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a2b597cf8d13e5c1/&#31639;&#27861;&#35774;&#35745;&#19982;&#20998;&#26512;/&#23454;&#39564;3&#28040;&#28040;&#20048;-&#22238;&#28335;&#27861;/compar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a2b597cf8d13e5c1/&#31639;&#27861;&#35774;&#35745;&#19982;&#20998;&#26512;/&#23454;&#39564;3&#28040;&#28040;&#20048;-&#22238;&#28335;&#27861;/compar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a2b597cf8d13e5c1/&#31639;&#27861;&#35774;&#35745;&#19982;&#20998;&#26512;/&#23454;&#39564;3&#28040;&#28040;&#20048;-&#22238;&#28335;&#27861;/compar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a2b597cf8d13e5c1/&#31639;&#27861;&#35774;&#35745;&#19982;&#20998;&#26512;/&#23454;&#39564;3&#28040;&#28040;&#20048;-&#22238;&#28335;&#27861;/compar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2b597cf8d13e5c1/&#31639;&#27861;&#35774;&#35745;&#19982;&#20998;&#26512;/&#23454;&#39564;3&#28040;&#28040;&#20048;-&#22238;&#28335;&#27861;/compar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a2b597cf8d13e5c1/&#31639;&#27861;&#35774;&#35745;&#19982;&#20998;&#26512;/&#23454;&#39564;3&#28040;&#28040;&#20048;-&#22238;&#28335;&#27861;/compar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a2b597cf8d13e5c1/&#31639;&#27861;&#35774;&#35745;&#19982;&#20998;&#26512;/&#23454;&#39564;3&#28040;&#28040;&#20048;-&#22238;&#28335;&#27861;/compar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zh-CN" sz="1400" dirty="0"/>
              <a:t>调整</a:t>
            </a:r>
            <a:r>
              <a:rPr lang="en-US" sz="1400" dirty="0" err="1"/>
              <a:t>parms</a:t>
            </a:r>
            <a:r>
              <a:rPr lang="zh-CN" sz="1400" dirty="0"/>
              <a:t>参数</a:t>
            </a:r>
          </a:p>
        </c:rich>
      </c:tx>
      <c:layout>
        <c:manualLayout>
          <c:xMode val="edge"/>
          <c:yMode val="edge"/>
          <c:x val="0.30763535317217477"/>
          <c:y val="2.4241841188835163E-2"/>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zh-CN"/>
        </a:p>
      </c:txPr>
    </c:title>
    <c:autoTitleDeleted val="0"/>
    <c:plotArea>
      <c:layout>
        <c:manualLayout>
          <c:layoutTarget val="inner"/>
          <c:xMode val="edge"/>
          <c:yMode val="edge"/>
          <c:x val="8.5553149606299214E-2"/>
          <c:y val="0.14199074074074075"/>
          <c:w val="0.86211351706036743"/>
          <c:h val="0.75060987168270632"/>
        </c:manualLayout>
      </c:layout>
      <c:scatterChart>
        <c:scatterStyle val="lineMarker"/>
        <c:varyColors val="0"/>
        <c:ser>
          <c:idx val="0"/>
          <c:order val="0"/>
          <c:tx>
            <c:v>平均效率/平均正确率</c:v>
          </c:tx>
          <c:spPr>
            <a:ln w="9525" cap="rnd">
              <a:solidFill>
                <a:schemeClr val="accent1">
                  <a:alpha val="50000"/>
                </a:schemeClr>
              </a:solidFill>
              <a:round/>
            </a:ln>
            <a:effectLst/>
          </c:spPr>
          <c:marker>
            <c:symbol val="diamond"/>
            <c:size val="6"/>
            <c:spPr>
              <a:solidFill>
                <a:schemeClr val="lt1"/>
              </a:solidFill>
              <a:ln w="15875">
                <a:solidFill>
                  <a:schemeClr val="accent1"/>
                </a:solidFill>
                <a:round/>
              </a:ln>
              <a:effectLst/>
            </c:spPr>
          </c:marker>
          <c:xVal>
            <c:numRef>
              <c:f>find_parms!$K$1:$T$1</c:f>
              <c:numCache>
                <c:formatCode>General</c:formatCode>
                <c:ptCount val="10"/>
                <c:pt idx="0">
                  <c:v>1.1000000000000001</c:v>
                </c:pt>
                <c:pt idx="1">
                  <c:v>1.2</c:v>
                </c:pt>
                <c:pt idx="2">
                  <c:v>1.3</c:v>
                </c:pt>
                <c:pt idx="3">
                  <c:v>1.4</c:v>
                </c:pt>
                <c:pt idx="4">
                  <c:v>1.5</c:v>
                </c:pt>
                <c:pt idx="5">
                  <c:v>1.6</c:v>
                </c:pt>
                <c:pt idx="6">
                  <c:v>1.7</c:v>
                </c:pt>
                <c:pt idx="7">
                  <c:v>1.8</c:v>
                </c:pt>
                <c:pt idx="8">
                  <c:v>1.9</c:v>
                </c:pt>
                <c:pt idx="9">
                  <c:v>2</c:v>
                </c:pt>
              </c:numCache>
            </c:numRef>
          </c:xVal>
          <c:yVal>
            <c:numRef>
              <c:f>find_parms!$K$4:$T$4</c:f>
              <c:numCache>
                <c:formatCode>General</c:formatCode>
                <c:ptCount val="10"/>
                <c:pt idx="0">
                  <c:v>0.33410000000000001</c:v>
                </c:pt>
                <c:pt idx="1">
                  <c:v>0.27160000000000001</c:v>
                </c:pt>
                <c:pt idx="2">
                  <c:v>0.30980000000000002</c:v>
                </c:pt>
                <c:pt idx="3">
                  <c:v>0.36080000000000001</c:v>
                </c:pt>
                <c:pt idx="4">
                  <c:v>0.36549999999999999</c:v>
                </c:pt>
                <c:pt idx="5">
                  <c:v>0.41949999999999998</c:v>
                </c:pt>
                <c:pt idx="6">
                  <c:v>0.442</c:v>
                </c:pt>
                <c:pt idx="7">
                  <c:v>0.50480000000000003</c:v>
                </c:pt>
                <c:pt idx="8">
                  <c:v>0.54679999999999995</c:v>
                </c:pt>
                <c:pt idx="9">
                  <c:v>0.57489999999999997</c:v>
                </c:pt>
              </c:numCache>
            </c:numRef>
          </c:yVal>
          <c:smooth val="0"/>
          <c:extLst>
            <c:ext xmlns:c16="http://schemas.microsoft.com/office/drawing/2014/chart" uri="{C3380CC4-5D6E-409C-BE32-E72D297353CC}">
              <c16:uniqueId val="{00000000-79F3-48BB-881F-ACF5B9C6C4FF}"/>
            </c:ext>
          </c:extLst>
        </c:ser>
        <c:dLbls>
          <c:showLegendKey val="0"/>
          <c:showVal val="0"/>
          <c:showCatName val="0"/>
          <c:showSerName val="0"/>
          <c:showPercent val="0"/>
          <c:showBubbleSize val="0"/>
        </c:dLbls>
        <c:axId val="459309560"/>
        <c:axId val="459307592"/>
      </c:scatterChart>
      <c:valAx>
        <c:axId val="459309560"/>
        <c:scaling>
          <c:orientation val="minMax"/>
          <c:max val="2"/>
          <c:min val="1"/>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zh-CN"/>
          </a:p>
        </c:txPr>
        <c:crossAx val="459307592"/>
        <c:crosses val="autoZero"/>
        <c:crossBetween val="midCat"/>
        <c:majorUnit val="0.1"/>
      </c:valAx>
      <c:valAx>
        <c:axId val="459307592"/>
        <c:scaling>
          <c:orientation val="minMax"/>
          <c:max val="0.60000000000000009"/>
          <c:min val="0.2"/>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459309560"/>
        <c:crosses val="autoZero"/>
        <c:crossBetween val="midCat"/>
        <c:majorUnit val="5.000000000000001E-2"/>
      </c:valAx>
      <c:spPr>
        <a:pattFill prst="ltDnDiag">
          <a:fgClr>
            <a:schemeClr val="dk1">
              <a:lumMod val="15000"/>
              <a:lumOff val="85000"/>
            </a:schemeClr>
          </a:fgClr>
          <a:bgClr>
            <a:schemeClr val="lt1"/>
          </a:bgClr>
        </a:pattFill>
        <a:ln>
          <a:noFill/>
        </a:ln>
        <a:effectLst/>
      </c:spPr>
    </c:plotArea>
    <c:legend>
      <c:legendPos val="r"/>
      <c:layout>
        <c:manualLayout>
          <c:xMode val="edge"/>
          <c:yMode val="edge"/>
          <c:x val="3.7333333333333329E-2"/>
          <c:y val="0.24489537766112568"/>
          <c:w val="0.4376666666666667"/>
          <c:h val="7.8125546806649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200" dirty="0" err="1"/>
              <a:t>maxWidth</a:t>
            </a:r>
            <a:r>
              <a:rPr lang="zh-CN" altLang="en-US" sz="1200" dirty="0"/>
              <a:t>参数调整</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640567601170493"/>
          <c:y val="0.1381747903181561"/>
          <c:w val="0.82928230045759188"/>
          <c:h val="0.7625126947254145"/>
        </c:manualLayout>
      </c:layout>
      <c:scatterChart>
        <c:scatterStyle val="lineMarker"/>
        <c:varyColors val="0"/>
        <c:ser>
          <c:idx val="0"/>
          <c:order val="0"/>
          <c:spPr>
            <a:ln w="19050" cap="rnd">
              <a:solidFill>
                <a:schemeClr val="accent1"/>
              </a:solidFill>
              <a:round/>
            </a:ln>
            <a:effectLst/>
          </c:spPr>
          <c:marker>
            <c:symbol val="none"/>
          </c:marker>
          <c:xVal>
            <c:numRef>
              <c:f>find_width!$B$1:$AA$1</c:f>
              <c:numCache>
                <c:formatCode>General</c:formatCode>
                <c:ptCount val="2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numCache>
            </c:numRef>
          </c:xVal>
          <c:yVal>
            <c:numRef>
              <c:f>find_width!$B$2:$AA$2</c:f>
              <c:numCache>
                <c:formatCode>General</c:formatCode>
                <c:ptCount val="26"/>
                <c:pt idx="0">
                  <c:v>7.8781900000000002E-3</c:v>
                </c:pt>
                <c:pt idx="1">
                  <c:v>5.2181399999999996E-3</c:v>
                </c:pt>
                <c:pt idx="2">
                  <c:v>5.1277900000000001E-3</c:v>
                </c:pt>
                <c:pt idx="3">
                  <c:v>4.52638E-3</c:v>
                </c:pt>
                <c:pt idx="4">
                  <c:v>4.3019E-3</c:v>
                </c:pt>
                <c:pt idx="5">
                  <c:v>4.3127900000000004E-3</c:v>
                </c:pt>
                <c:pt idx="6">
                  <c:v>4.2575499999999997E-3</c:v>
                </c:pt>
                <c:pt idx="7">
                  <c:v>4.4046399999999996E-3</c:v>
                </c:pt>
                <c:pt idx="8">
                  <c:v>4.3649600000000002E-3</c:v>
                </c:pt>
                <c:pt idx="9">
                  <c:v>4.0320800000000004E-3</c:v>
                </c:pt>
                <c:pt idx="10">
                  <c:v>3.9871899999999998E-3</c:v>
                </c:pt>
                <c:pt idx="11">
                  <c:v>3.9550499999999999E-3</c:v>
                </c:pt>
                <c:pt idx="12">
                  <c:v>3.9299799999999996E-3</c:v>
                </c:pt>
                <c:pt idx="13">
                  <c:v>3.9282400000000004E-3</c:v>
                </c:pt>
                <c:pt idx="14">
                  <c:v>3.9398200000000001E-3</c:v>
                </c:pt>
                <c:pt idx="15">
                  <c:v>3.9047000000000001E-3</c:v>
                </c:pt>
                <c:pt idx="16">
                  <c:v>3.8441299999999999E-3</c:v>
                </c:pt>
                <c:pt idx="17">
                  <c:v>3.85295E-3</c:v>
                </c:pt>
                <c:pt idx="18">
                  <c:v>3.8391200000000001E-3</c:v>
                </c:pt>
                <c:pt idx="19">
                  <c:v>3.92684E-3</c:v>
                </c:pt>
                <c:pt idx="20">
                  <c:v>4.0438899999999996E-3</c:v>
                </c:pt>
                <c:pt idx="21">
                  <c:v>3.9875099999999997E-3</c:v>
                </c:pt>
                <c:pt idx="22">
                  <c:v>3.8300600000000001E-3</c:v>
                </c:pt>
                <c:pt idx="23">
                  <c:v>3.7493600000000002E-3</c:v>
                </c:pt>
                <c:pt idx="24">
                  <c:v>3.69054E-3</c:v>
                </c:pt>
                <c:pt idx="25">
                  <c:v>3.6920199999999999E-3</c:v>
                </c:pt>
              </c:numCache>
            </c:numRef>
          </c:yVal>
          <c:smooth val="0"/>
          <c:extLst>
            <c:ext xmlns:c16="http://schemas.microsoft.com/office/drawing/2014/chart" uri="{C3380CC4-5D6E-409C-BE32-E72D297353CC}">
              <c16:uniqueId val="{00000000-9C42-4D94-BBCB-A66710C93656}"/>
            </c:ext>
          </c:extLst>
        </c:ser>
        <c:dLbls>
          <c:showLegendKey val="0"/>
          <c:showVal val="0"/>
          <c:showCatName val="0"/>
          <c:showSerName val="0"/>
          <c:showPercent val="0"/>
          <c:showBubbleSize val="0"/>
        </c:dLbls>
        <c:axId val="662961784"/>
        <c:axId val="662962440"/>
      </c:scatterChart>
      <c:valAx>
        <c:axId val="662961784"/>
        <c:scaling>
          <c:orientation val="minMax"/>
          <c:max val="30"/>
          <c:min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2962440"/>
        <c:crosses val="autoZero"/>
        <c:crossBetween val="midCat"/>
        <c:majorUnit val="2"/>
      </c:valAx>
      <c:valAx>
        <c:axId val="662962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29617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算法运行时间与</a:t>
            </a:r>
            <a:r>
              <a:rPr lang="en-US" altLang="zh-CN"/>
              <a:t>K</a:t>
            </a:r>
            <a:r>
              <a:rPr lang="zh-CN" altLang="en-US"/>
              <a:t>值的关系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069243211804226E-2"/>
          <c:y val="0.15772089182493806"/>
          <c:w val="0.87016819553715852"/>
          <c:h val="0.72636917495139697"/>
        </c:manualLayout>
      </c:layout>
      <c:scatterChart>
        <c:scatterStyle val="lineMarker"/>
        <c:varyColors val="0"/>
        <c:ser>
          <c:idx val="0"/>
          <c:order val="0"/>
          <c:tx>
            <c:v>普通回溯法</c:v>
          </c:tx>
          <c:spPr>
            <a:ln w="19050" cap="rnd">
              <a:solidFill>
                <a:schemeClr val="accent1"/>
              </a:solidFill>
              <a:round/>
            </a:ln>
            <a:effectLst/>
          </c:spPr>
          <c:marker>
            <c:symbol val="none"/>
          </c:marker>
          <c:xVal>
            <c:numRef>
              <c:f>Sheet1!$E$8:$J$8</c:f>
              <c:numCache>
                <c:formatCode>General</c:formatCode>
                <c:ptCount val="6"/>
                <c:pt idx="0">
                  <c:v>3</c:v>
                </c:pt>
                <c:pt idx="1">
                  <c:v>4</c:v>
                </c:pt>
                <c:pt idx="2">
                  <c:v>5</c:v>
                </c:pt>
                <c:pt idx="3">
                  <c:v>6</c:v>
                </c:pt>
                <c:pt idx="4">
                  <c:v>7</c:v>
                </c:pt>
                <c:pt idx="5">
                  <c:v>8</c:v>
                </c:pt>
              </c:numCache>
            </c:numRef>
          </c:xVal>
          <c:yVal>
            <c:numRef>
              <c:f>Sheet1!$E$9:$J$9</c:f>
              <c:numCache>
                <c:formatCode>General</c:formatCode>
                <c:ptCount val="6"/>
                <c:pt idx="0">
                  <c:v>7590.25</c:v>
                </c:pt>
                <c:pt idx="1">
                  <c:v>3572.01</c:v>
                </c:pt>
                <c:pt idx="2">
                  <c:v>379.66699999999997</c:v>
                </c:pt>
                <c:pt idx="3">
                  <c:v>516.14</c:v>
                </c:pt>
                <c:pt idx="4">
                  <c:v>569.31600000000003</c:v>
                </c:pt>
                <c:pt idx="5">
                  <c:v>4.6769999999999996</c:v>
                </c:pt>
              </c:numCache>
            </c:numRef>
          </c:yVal>
          <c:smooth val="0"/>
          <c:extLst>
            <c:ext xmlns:c16="http://schemas.microsoft.com/office/drawing/2014/chart" uri="{C3380CC4-5D6E-409C-BE32-E72D297353CC}">
              <c16:uniqueId val="{00000000-6ED5-4B18-8BF2-5431E26542F7}"/>
            </c:ext>
          </c:extLst>
        </c:ser>
        <c:ser>
          <c:idx val="1"/>
          <c:order val="1"/>
          <c:tx>
            <c:v>上下界剪枝</c:v>
          </c:tx>
          <c:spPr>
            <a:ln w="19050" cap="rnd">
              <a:solidFill>
                <a:schemeClr val="accent2"/>
              </a:solidFill>
              <a:round/>
            </a:ln>
            <a:effectLst/>
          </c:spPr>
          <c:marker>
            <c:symbol val="none"/>
          </c:marker>
          <c:xVal>
            <c:numRef>
              <c:f>Sheet1!$E$8:$J$8</c:f>
              <c:numCache>
                <c:formatCode>General</c:formatCode>
                <c:ptCount val="6"/>
                <c:pt idx="0">
                  <c:v>3</c:v>
                </c:pt>
                <c:pt idx="1">
                  <c:v>4</c:v>
                </c:pt>
                <c:pt idx="2">
                  <c:v>5</c:v>
                </c:pt>
                <c:pt idx="3">
                  <c:v>6</c:v>
                </c:pt>
                <c:pt idx="4">
                  <c:v>7</c:v>
                </c:pt>
                <c:pt idx="5">
                  <c:v>8</c:v>
                </c:pt>
              </c:numCache>
            </c:numRef>
          </c:xVal>
          <c:yVal>
            <c:numRef>
              <c:f>Sheet1!$E$10:$J$10</c:f>
              <c:numCache>
                <c:formatCode>General</c:formatCode>
                <c:ptCount val="6"/>
                <c:pt idx="0">
                  <c:v>49.27</c:v>
                </c:pt>
                <c:pt idx="1">
                  <c:v>53.622999999999998</c:v>
                </c:pt>
                <c:pt idx="2">
                  <c:v>20.471</c:v>
                </c:pt>
                <c:pt idx="3">
                  <c:v>20.143000000000001</c:v>
                </c:pt>
                <c:pt idx="4">
                  <c:v>11.054</c:v>
                </c:pt>
                <c:pt idx="5">
                  <c:v>0.93600000000000005</c:v>
                </c:pt>
              </c:numCache>
            </c:numRef>
          </c:yVal>
          <c:smooth val="0"/>
          <c:extLst>
            <c:ext xmlns:c16="http://schemas.microsoft.com/office/drawing/2014/chart" uri="{C3380CC4-5D6E-409C-BE32-E72D297353CC}">
              <c16:uniqueId val="{00000001-6ED5-4B18-8BF2-5431E26542F7}"/>
            </c:ext>
          </c:extLst>
        </c:ser>
        <c:ser>
          <c:idx val="2"/>
          <c:order val="2"/>
          <c:tx>
            <c:v>横向剪枝</c:v>
          </c:tx>
          <c:spPr>
            <a:ln w="19050" cap="rnd">
              <a:solidFill>
                <a:schemeClr val="accent3"/>
              </a:solidFill>
              <a:round/>
            </a:ln>
            <a:effectLst/>
          </c:spPr>
          <c:marker>
            <c:symbol val="none"/>
          </c:marker>
          <c:xVal>
            <c:numRef>
              <c:f>Sheet1!$E$8:$J$8</c:f>
              <c:numCache>
                <c:formatCode>General</c:formatCode>
                <c:ptCount val="6"/>
                <c:pt idx="0">
                  <c:v>3</c:v>
                </c:pt>
                <c:pt idx="1">
                  <c:v>4</c:v>
                </c:pt>
                <c:pt idx="2">
                  <c:v>5</c:v>
                </c:pt>
                <c:pt idx="3">
                  <c:v>6</c:v>
                </c:pt>
                <c:pt idx="4">
                  <c:v>7</c:v>
                </c:pt>
                <c:pt idx="5">
                  <c:v>8</c:v>
                </c:pt>
              </c:numCache>
            </c:numRef>
          </c:xVal>
          <c:yVal>
            <c:numRef>
              <c:f>Sheet1!$E$11:$J$11</c:f>
              <c:numCache>
                <c:formatCode>General</c:formatCode>
                <c:ptCount val="6"/>
                <c:pt idx="0">
                  <c:v>468.54300000000001</c:v>
                </c:pt>
                <c:pt idx="1">
                  <c:v>14.769</c:v>
                </c:pt>
                <c:pt idx="2">
                  <c:v>1.1659999999999999</c:v>
                </c:pt>
                <c:pt idx="3">
                  <c:v>4.3390000000000004</c:v>
                </c:pt>
                <c:pt idx="4">
                  <c:v>0.74299999999999999</c:v>
                </c:pt>
                <c:pt idx="5">
                  <c:v>0.2</c:v>
                </c:pt>
              </c:numCache>
            </c:numRef>
          </c:yVal>
          <c:smooth val="0"/>
          <c:extLst>
            <c:ext xmlns:c16="http://schemas.microsoft.com/office/drawing/2014/chart" uri="{C3380CC4-5D6E-409C-BE32-E72D297353CC}">
              <c16:uniqueId val="{00000002-6ED5-4B18-8BF2-5431E26542F7}"/>
            </c:ext>
          </c:extLst>
        </c:ser>
        <c:ser>
          <c:idx val="3"/>
          <c:order val="3"/>
          <c:tx>
            <c:v>综合剪枝</c:v>
          </c:tx>
          <c:spPr>
            <a:ln w="19050" cap="rnd">
              <a:solidFill>
                <a:schemeClr val="accent4"/>
              </a:solidFill>
              <a:round/>
            </a:ln>
            <a:effectLst/>
          </c:spPr>
          <c:marker>
            <c:symbol val="none"/>
          </c:marker>
          <c:xVal>
            <c:numRef>
              <c:f>Sheet1!$E$8:$J$8</c:f>
              <c:numCache>
                <c:formatCode>General</c:formatCode>
                <c:ptCount val="6"/>
                <c:pt idx="0">
                  <c:v>3</c:v>
                </c:pt>
                <c:pt idx="1">
                  <c:v>4</c:v>
                </c:pt>
                <c:pt idx="2">
                  <c:v>5</c:v>
                </c:pt>
                <c:pt idx="3">
                  <c:v>6</c:v>
                </c:pt>
                <c:pt idx="4">
                  <c:v>7</c:v>
                </c:pt>
                <c:pt idx="5">
                  <c:v>8</c:v>
                </c:pt>
              </c:numCache>
            </c:numRef>
          </c:xVal>
          <c:yVal>
            <c:numRef>
              <c:f>Sheet1!$E$12:$J$12</c:f>
              <c:numCache>
                <c:formatCode>General</c:formatCode>
                <c:ptCount val="6"/>
                <c:pt idx="0">
                  <c:v>46.637</c:v>
                </c:pt>
                <c:pt idx="1">
                  <c:v>19.363</c:v>
                </c:pt>
                <c:pt idx="2">
                  <c:v>1.343</c:v>
                </c:pt>
                <c:pt idx="3">
                  <c:v>4.76</c:v>
                </c:pt>
                <c:pt idx="4">
                  <c:v>0.58699999999999997</c:v>
                </c:pt>
                <c:pt idx="5">
                  <c:v>0.24299999999999999</c:v>
                </c:pt>
              </c:numCache>
            </c:numRef>
          </c:yVal>
          <c:smooth val="0"/>
          <c:extLst>
            <c:ext xmlns:c16="http://schemas.microsoft.com/office/drawing/2014/chart" uri="{C3380CC4-5D6E-409C-BE32-E72D297353CC}">
              <c16:uniqueId val="{00000003-6ED5-4B18-8BF2-5431E26542F7}"/>
            </c:ext>
          </c:extLst>
        </c:ser>
        <c:dLbls>
          <c:showLegendKey val="0"/>
          <c:showVal val="0"/>
          <c:showCatName val="0"/>
          <c:showSerName val="0"/>
          <c:showPercent val="0"/>
          <c:showBubbleSize val="0"/>
        </c:dLbls>
        <c:axId val="588896416"/>
        <c:axId val="588895432"/>
      </c:scatterChart>
      <c:valAx>
        <c:axId val="588896416"/>
        <c:scaling>
          <c:orientation val="minMax"/>
          <c:max val="8"/>
          <c:min val="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88895432"/>
        <c:crosses val="autoZero"/>
        <c:crossBetween val="midCat"/>
      </c:valAx>
      <c:valAx>
        <c:axId val="588895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88896416"/>
        <c:crosses val="autoZero"/>
        <c:crossBetween val="midCat"/>
      </c:valAx>
      <c:spPr>
        <a:noFill/>
        <a:ln>
          <a:noFill/>
        </a:ln>
        <a:effectLst/>
      </c:spPr>
    </c:plotArea>
    <c:legend>
      <c:legendPos val="b"/>
      <c:layout>
        <c:manualLayout>
          <c:xMode val="edge"/>
          <c:yMode val="edge"/>
          <c:x val="0.46616267742164497"/>
          <c:y val="0.23388189343059423"/>
          <c:w val="0.4017636644450826"/>
          <c:h val="0.2799781787729622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算法运行时间与</a:t>
            </a:r>
            <a:r>
              <a:rPr lang="en-US" altLang="zh-CN"/>
              <a:t>X</a:t>
            </a:r>
            <a:r>
              <a:rPr lang="zh-CN" altLang="en-US"/>
              <a:t>值的关系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233523745112182"/>
          <c:y val="0.14527476706598214"/>
          <c:w val="0.85884986719688039"/>
          <c:h val="0.76317404135093492"/>
        </c:manualLayout>
      </c:layout>
      <c:scatterChart>
        <c:scatterStyle val="lineMarker"/>
        <c:varyColors val="0"/>
        <c:ser>
          <c:idx val="0"/>
          <c:order val="0"/>
          <c:tx>
            <c:v>普通回溯法</c:v>
          </c:tx>
          <c:spPr>
            <a:ln w="19050" cap="rnd">
              <a:solidFill>
                <a:schemeClr val="accent1"/>
              </a:solidFill>
              <a:round/>
            </a:ln>
            <a:effectLst/>
          </c:spPr>
          <c:marker>
            <c:symbol val="none"/>
          </c:marker>
          <c:xVal>
            <c:numRef>
              <c:f>Sheet1!$E$1:$I$1</c:f>
              <c:numCache>
                <c:formatCode>General</c:formatCode>
                <c:ptCount val="5"/>
                <c:pt idx="0">
                  <c:v>1</c:v>
                </c:pt>
                <c:pt idx="1">
                  <c:v>2</c:v>
                </c:pt>
                <c:pt idx="2">
                  <c:v>3</c:v>
                </c:pt>
                <c:pt idx="3">
                  <c:v>4</c:v>
                </c:pt>
                <c:pt idx="4">
                  <c:v>5</c:v>
                </c:pt>
              </c:numCache>
            </c:numRef>
          </c:xVal>
          <c:yVal>
            <c:numRef>
              <c:f>Sheet1!$E$2:$I$2</c:f>
              <c:numCache>
                <c:formatCode>General</c:formatCode>
                <c:ptCount val="5"/>
                <c:pt idx="0">
                  <c:v>1.048</c:v>
                </c:pt>
                <c:pt idx="1">
                  <c:v>23.97</c:v>
                </c:pt>
                <c:pt idx="2">
                  <c:v>413.65199999999999</c:v>
                </c:pt>
                <c:pt idx="3">
                  <c:v>2930.12</c:v>
                </c:pt>
                <c:pt idx="4">
                  <c:v>19608.400000000001</c:v>
                </c:pt>
              </c:numCache>
            </c:numRef>
          </c:yVal>
          <c:smooth val="0"/>
          <c:extLst>
            <c:ext xmlns:c16="http://schemas.microsoft.com/office/drawing/2014/chart" uri="{C3380CC4-5D6E-409C-BE32-E72D297353CC}">
              <c16:uniqueId val="{00000000-3E63-4BBA-8B72-A7AAC26F0022}"/>
            </c:ext>
          </c:extLst>
        </c:ser>
        <c:ser>
          <c:idx val="1"/>
          <c:order val="1"/>
          <c:tx>
            <c:v>上下界剪枝</c:v>
          </c:tx>
          <c:spPr>
            <a:ln w="19050" cap="rnd">
              <a:solidFill>
                <a:schemeClr val="accent2"/>
              </a:solidFill>
              <a:round/>
            </a:ln>
            <a:effectLst/>
          </c:spPr>
          <c:marker>
            <c:symbol val="none"/>
          </c:marker>
          <c:xVal>
            <c:numRef>
              <c:f>Sheet1!$E$1:$I$1</c:f>
              <c:numCache>
                <c:formatCode>General</c:formatCode>
                <c:ptCount val="5"/>
                <c:pt idx="0">
                  <c:v>1</c:v>
                </c:pt>
                <c:pt idx="1">
                  <c:v>2</c:v>
                </c:pt>
                <c:pt idx="2">
                  <c:v>3</c:v>
                </c:pt>
                <c:pt idx="3">
                  <c:v>4</c:v>
                </c:pt>
                <c:pt idx="4">
                  <c:v>5</c:v>
                </c:pt>
              </c:numCache>
            </c:numRef>
          </c:xVal>
          <c:yVal>
            <c:numRef>
              <c:f>Sheet1!$E$3:$I$3</c:f>
              <c:numCache>
                <c:formatCode>General</c:formatCode>
                <c:ptCount val="5"/>
                <c:pt idx="0">
                  <c:v>1.008</c:v>
                </c:pt>
                <c:pt idx="1">
                  <c:v>6.3289999999999997</c:v>
                </c:pt>
                <c:pt idx="2">
                  <c:v>11.643000000000001</c:v>
                </c:pt>
                <c:pt idx="3">
                  <c:v>32.332000000000001</c:v>
                </c:pt>
                <c:pt idx="4">
                  <c:v>83.867000000000004</c:v>
                </c:pt>
              </c:numCache>
            </c:numRef>
          </c:yVal>
          <c:smooth val="0"/>
          <c:extLst>
            <c:ext xmlns:c16="http://schemas.microsoft.com/office/drawing/2014/chart" uri="{C3380CC4-5D6E-409C-BE32-E72D297353CC}">
              <c16:uniqueId val="{00000001-3E63-4BBA-8B72-A7AAC26F0022}"/>
            </c:ext>
          </c:extLst>
        </c:ser>
        <c:ser>
          <c:idx val="2"/>
          <c:order val="2"/>
          <c:tx>
            <c:v>横向剪枝</c:v>
          </c:tx>
          <c:spPr>
            <a:ln w="19050" cap="rnd">
              <a:solidFill>
                <a:schemeClr val="accent3"/>
              </a:solidFill>
              <a:round/>
            </a:ln>
            <a:effectLst/>
          </c:spPr>
          <c:marker>
            <c:symbol val="none"/>
          </c:marker>
          <c:xVal>
            <c:numRef>
              <c:f>Sheet1!$E$1:$I$1</c:f>
              <c:numCache>
                <c:formatCode>General</c:formatCode>
                <c:ptCount val="5"/>
                <c:pt idx="0">
                  <c:v>1</c:v>
                </c:pt>
                <c:pt idx="1">
                  <c:v>2</c:v>
                </c:pt>
                <c:pt idx="2">
                  <c:v>3</c:v>
                </c:pt>
                <c:pt idx="3">
                  <c:v>4</c:v>
                </c:pt>
                <c:pt idx="4">
                  <c:v>5</c:v>
                </c:pt>
              </c:numCache>
            </c:numRef>
          </c:xVal>
          <c:yVal>
            <c:numRef>
              <c:f>Sheet1!$E$4:$I$4</c:f>
              <c:numCache>
                <c:formatCode>General</c:formatCode>
                <c:ptCount val="5"/>
                <c:pt idx="0">
                  <c:v>0.95899999999999996</c:v>
                </c:pt>
                <c:pt idx="1">
                  <c:v>17.576000000000001</c:v>
                </c:pt>
                <c:pt idx="2">
                  <c:v>12.026</c:v>
                </c:pt>
                <c:pt idx="3">
                  <c:v>45.634999999999998</c:v>
                </c:pt>
                <c:pt idx="4">
                  <c:v>189.75399999999999</c:v>
                </c:pt>
              </c:numCache>
            </c:numRef>
          </c:yVal>
          <c:smooth val="0"/>
          <c:extLst>
            <c:ext xmlns:c16="http://schemas.microsoft.com/office/drawing/2014/chart" uri="{C3380CC4-5D6E-409C-BE32-E72D297353CC}">
              <c16:uniqueId val="{00000002-3E63-4BBA-8B72-A7AAC26F0022}"/>
            </c:ext>
          </c:extLst>
        </c:ser>
        <c:ser>
          <c:idx val="3"/>
          <c:order val="3"/>
          <c:tx>
            <c:v>综合剪枝</c:v>
          </c:tx>
          <c:spPr>
            <a:ln w="19050" cap="rnd">
              <a:solidFill>
                <a:schemeClr val="accent4"/>
              </a:solidFill>
              <a:round/>
            </a:ln>
            <a:effectLst/>
          </c:spPr>
          <c:marker>
            <c:symbol val="none"/>
          </c:marker>
          <c:xVal>
            <c:numRef>
              <c:f>Sheet1!$E$1:$I$1</c:f>
              <c:numCache>
                <c:formatCode>General</c:formatCode>
                <c:ptCount val="5"/>
                <c:pt idx="0">
                  <c:v>1</c:v>
                </c:pt>
                <c:pt idx="1">
                  <c:v>2</c:v>
                </c:pt>
                <c:pt idx="2">
                  <c:v>3</c:v>
                </c:pt>
                <c:pt idx="3">
                  <c:v>4</c:v>
                </c:pt>
                <c:pt idx="4">
                  <c:v>5</c:v>
                </c:pt>
              </c:numCache>
            </c:numRef>
          </c:xVal>
          <c:yVal>
            <c:numRef>
              <c:f>Sheet1!$E$5:$I$5</c:f>
              <c:numCache>
                <c:formatCode>General</c:formatCode>
                <c:ptCount val="5"/>
                <c:pt idx="0">
                  <c:v>0.59299999999999997</c:v>
                </c:pt>
                <c:pt idx="1">
                  <c:v>6.9660000000000002</c:v>
                </c:pt>
                <c:pt idx="2">
                  <c:v>7.944</c:v>
                </c:pt>
                <c:pt idx="3">
                  <c:v>17.294</c:v>
                </c:pt>
                <c:pt idx="4">
                  <c:v>37.497</c:v>
                </c:pt>
              </c:numCache>
            </c:numRef>
          </c:yVal>
          <c:smooth val="0"/>
          <c:extLst>
            <c:ext xmlns:c16="http://schemas.microsoft.com/office/drawing/2014/chart" uri="{C3380CC4-5D6E-409C-BE32-E72D297353CC}">
              <c16:uniqueId val="{00000003-3E63-4BBA-8B72-A7AAC26F0022}"/>
            </c:ext>
          </c:extLst>
        </c:ser>
        <c:dLbls>
          <c:showLegendKey val="0"/>
          <c:showVal val="0"/>
          <c:showCatName val="0"/>
          <c:showSerName val="0"/>
          <c:showPercent val="0"/>
          <c:showBubbleSize val="0"/>
        </c:dLbls>
        <c:axId val="418005888"/>
        <c:axId val="418008184"/>
      </c:scatterChart>
      <c:valAx>
        <c:axId val="418005888"/>
        <c:scaling>
          <c:orientation val="minMax"/>
          <c:max val="5"/>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18008184"/>
        <c:crosses val="autoZero"/>
        <c:crossBetween val="midCat"/>
      </c:valAx>
      <c:valAx>
        <c:axId val="418008184"/>
        <c:scaling>
          <c:orientation val="minMax"/>
          <c:max val="2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18005888"/>
        <c:crosses val="autoZero"/>
        <c:crossBetween val="midCat"/>
      </c:valAx>
      <c:spPr>
        <a:noFill/>
        <a:ln>
          <a:noFill/>
        </a:ln>
        <a:effectLst/>
      </c:spPr>
    </c:plotArea>
    <c:legend>
      <c:legendPos val="b"/>
      <c:layout>
        <c:manualLayout>
          <c:xMode val="edge"/>
          <c:yMode val="edge"/>
          <c:x val="0.11893604640958864"/>
          <c:y val="0.24581099915810192"/>
          <c:w val="0.38920817757040888"/>
          <c:h val="0.29190826715763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算法运行时间与</a:t>
            </a:r>
            <a:r>
              <a:rPr lang="en-US" altLang="zh-CN"/>
              <a:t>X</a:t>
            </a:r>
            <a:r>
              <a:rPr lang="zh-CN" altLang="en-US"/>
              <a:t>值的关系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8484549816417379E-2"/>
          <c:y val="0.12457337883959047"/>
          <c:w val="0.87122659186171181"/>
          <c:h val="0.77272446319636667"/>
        </c:manualLayout>
      </c:layout>
      <c:scatterChart>
        <c:scatterStyle val="lineMarker"/>
        <c:varyColors val="0"/>
        <c:ser>
          <c:idx val="0"/>
          <c:order val="0"/>
          <c:tx>
            <c:v>上下界剪枝</c:v>
          </c:tx>
          <c:spPr>
            <a:ln w="19050" cap="rnd">
              <a:solidFill>
                <a:schemeClr val="accent1"/>
              </a:solidFill>
              <a:round/>
            </a:ln>
            <a:effectLst/>
          </c:spPr>
          <c:marker>
            <c:symbol val="none"/>
          </c:marker>
          <c:xVal>
            <c:numRef>
              <c:f>Sheet1!$E$1:$I$1</c:f>
              <c:numCache>
                <c:formatCode>General</c:formatCode>
                <c:ptCount val="5"/>
                <c:pt idx="0">
                  <c:v>1</c:v>
                </c:pt>
                <c:pt idx="1">
                  <c:v>2</c:v>
                </c:pt>
                <c:pt idx="2">
                  <c:v>3</c:v>
                </c:pt>
                <c:pt idx="3">
                  <c:v>4</c:v>
                </c:pt>
                <c:pt idx="4">
                  <c:v>5</c:v>
                </c:pt>
              </c:numCache>
            </c:numRef>
          </c:xVal>
          <c:yVal>
            <c:numRef>
              <c:f>Sheet1!$E$3:$I$3</c:f>
              <c:numCache>
                <c:formatCode>General</c:formatCode>
                <c:ptCount val="5"/>
                <c:pt idx="0">
                  <c:v>1.008</c:v>
                </c:pt>
                <c:pt idx="1">
                  <c:v>6.3289999999999997</c:v>
                </c:pt>
                <c:pt idx="2">
                  <c:v>11.643000000000001</c:v>
                </c:pt>
                <c:pt idx="3">
                  <c:v>32.332000000000001</c:v>
                </c:pt>
                <c:pt idx="4">
                  <c:v>83.867000000000004</c:v>
                </c:pt>
              </c:numCache>
            </c:numRef>
          </c:yVal>
          <c:smooth val="0"/>
          <c:extLst>
            <c:ext xmlns:c16="http://schemas.microsoft.com/office/drawing/2014/chart" uri="{C3380CC4-5D6E-409C-BE32-E72D297353CC}">
              <c16:uniqueId val="{00000000-A49B-4C8C-8A7E-7A58779A3CE1}"/>
            </c:ext>
          </c:extLst>
        </c:ser>
        <c:ser>
          <c:idx val="1"/>
          <c:order val="1"/>
          <c:tx>
            <c:v>横向剪枝</c:v>
          </c:tx>
          <c:spPr>
            <a:ln w="19050" cap="rnd">
              <a:solidFill>
                <a:schemeClr val="accent2"/>
              </a:solidFill>
              <a:round/>
            </a:ln>
            <a:effectLst/>
          </c:spPr>
          <c:marker>
            <c:symbol val="none"/>
          </c:marker>
          <c:xVal>
            <c:numRef>
              <c:f>Sheet1!$E$1:$I$1</c:f>
              <c:numCache>
                <c:formatCode>General</c:formatCode>
                <c:ptCount val="5"/>
                <c:pt idx="0">
                  <c:v>1</c:v>
                </c:pt>
                <c:pt idx="1">
                  <c:v>2</c:v>
                </c:pt>
                <c:pt idx="2">
                  <c:v>3</c:v>
                </c:pt>
                <c:pt idx="3">
                  <c:v>4</c:v>
                </c:pt>
                <c:pt idx="4">
                  <c:v>5</c:v>
                </c:pt>
              </c:numCache>
            </c:numRef>
          </c:xVal>
          <c:yVal>
            <c:numRef>
              <c:f>Sheet1!$E$4:$I$4</c:f>
              <c:numCache>
                <c:formatCode>General</c:formatCode>
                <c:ptCount val="5"/>
                <c:pt idx="0">
                  <c:v>0.95899999999999996</c:v>
                </c:pt>
                <c:pt idx="1">
                  <c:v>17.576000000000001</c:v>
                </c:pt>
                <c:pt idx="2">
                  <c:v>12.026</c:v>
                </c:pt>
                <c:pt idx="3">
                  <c:v>45.634999999999998</c:v>
                </c:pt>
                <c:pt idx="4">
                  <c:v>189.75399999999999</c:v>
                </c:pt>
              </c:numCache>
            </c:numRef>
          </c:yVal>
          <c:smooth val="0"/>
          <c:extLst>
            <c:ext xmlns:c16="http://schemas.microsoft.com/office/drawing/2014/chart" uri="{C3380CC4-5D6E-409C-BE32-E72D297353CC}">
              <c16:uniqueId val="{00000001-A49B-4C8C-8A7E-7A58779A3CE1}"/>
            </c:ext>
          </c:extLst>
        </c:ser>
        <c:ser>
          <c:idx val="2"/>
          <c:order val="2"/>
          <c:tx>
            <c:v>综合剪枝</c:v>
          </c:tx>
          <c:spPr>
            <a:ln w="19050" cap="rnd">
              <a:solidFill>
                <a:schemeClr val="accent3"/>
              </a:solidFill>
              <a:round/>
            </a:ln>
            <a:effectLst/>
          </c:spPr>
          <c:marker>
            <c:symbol val="none"/>
          </c:marker>
          <c:xVal>
            <c:numRef>
              <c:f>Sheet1!$E$1:$I$1</c:f>
              <c:numCache>
                <c:formatCode>General</c:formatCode>
                <c:ptCount val="5"/>
                <c:pt idx="0">
                  <c:v>1</c:v>
                </c:pt>
                <c:pt idx="1">
                  <c:v>2</c:v>
                </c:pt>
                <c:pt idx="2">
                  <c:v>3</c:v>
                </c:pt>
                <c:pt idx="3">
                  <c:v>4</c:v>
                </c:pt>
                <c:pt idx="4">
                  <c:v>5</c:v>
                </c:pt>
              </c:numCache>
            </c:numRef>
          </c:xVal>
          <c:yVal>
            <c:numRef>
              <c:f>Sheet1!$E$5:$I$5</c:f>
              <c:numCache>
                <c:formatCode>General</c:formatCode>
                <c:ptCount val="5"/>
                <c:pt idx="0">
                  <c:v>0.59299999999999997</c:v>
                </c:pt>
                <c:pt idx="1">
                  <c:v>6.9660000000000002</c:v>
                </c:pt>
                <c:pt idx="2">
                  <c:v>7.944</c:v>
                </c:pt>
                <c:pt idx="3">
                  <c:v>17.294</c:v>
                </c:pt>
                <c:pt idx="4">
                  <c:v>37.497</c:v>
                </c:pt>
              </c:numCache>
            </c:numRef>
          </c:yVal>
          <c:smooth val="0"/>
          <c:extLst>
            <c:ext xmlns:c16="http://schemas.microsoft.com/office/drawing/2014/chart" uri="{C3380CC4-5D6E-409C-BE32-E72D297353CC}">
              <c16:uniqueId val="{00000002-A49B-4C8C-8A7E-7A58779A3CE1}"/>
            </c:ext>
          </c:extLst>
        </c:ser>
        <c:dLbls>
          <c:showLegendKey val="0"/>
          <c:showVal val="0"/>
          <c:showCatName val="0"/>
          <c:showSerName val="0"/>
          <c:showPercent val="0"/>
          <c:showBubbleSize val="0"/>
        </c:dLbls>
        <c:axId val="693901368"/>
        <c:axId val="693903664"/>
      </c:scatterChart>
      <c:valAx>
        <c:axId val="693901368"/>
        <c:scaling>
          <c:orientation val="minMax"/>
          <c:max val="5"/>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93903664"/>
        <c:crosses val="autoZero"/>
        <c:crossBetween val="midCat"/>
      </c:valAx>
      <c:valAx>
        <c:axId val="693903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93901368"/>
        <c:crosses val="autoZero"/>
        <c:crossBetween val="midCat"/>
      </c:valAx>
      <c:spPr>
        <a:noFill/>
        <a:ln>
          <a:noFill/>
        </a:ln>
        <a:effectLst/>
      </c:spPr>
    </c:plotArea>
    <c:legend>
      <c:legendPos val="b"/>
      <c:layout>
        <c:manualLayout>
          <c:xMode val="edge"/>
          <c:yMode val="edge"/>
          <c:x val="8.8995873452544699E-2"/>
          <c:y val="0.23261468383005027"/>
          <c:w val="0.34607977991746908"/>
          <c:h val="0.268238558490768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算法运行时间与</a:t>
            </a:r>
            <a:r>
              <a:rPr lang="en-US" altLang="zh-CN"/>
              <a:t>M</a:t>
            </a:r>
            <a:r>
              <a:rPr lang="zh-CN" altLang="en-US"/>
              <a:t>值的关系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317242162281358"/>
          <c:y val="0.10458001112553311"/>
          <c:w val="0.86754711255159378"/>
          <c:h val="0.8061435719385438"/>
        </c:manualLayout>
      </c:layout>
      <c:scatterChart>
        <c:scatterStyle val="lineMarker"/>
        <c:varyColors val="0"/>
        <c:ser>
          <c:idx val="0"/>
          <c:order val="0"/>
          <c:tx>
            <c:v>普通回溯法</c:v>
          </c:tx>
          <c:spPr>
            <a:ln w="19050" cap="rnd">
              <a:solidFill>
                <a:schemeClr val="accent1"/>
              </a:solidFill>
              <a:round/>
            </a:ln>
            <a:effectLst/>
          </c:spPr>
          <c:marker>
            <c:symbol val="none"/>
          </c:marker>
          <c:xVal>
            <c:numRef>
              <c:f>Sheet1!$E$14:$K$14</c:f>
              <c:numCache>
                <c:formatCode>General</c:formatCode>
                <c:ptCount val="7"/>
                <c:pt idx="0">
                  <c:v>6</c:v>
                </c:pt>
                <c:pt idx="1">
                  <c:v>7</c:v>
                </c:pt>
                <c:pt idx="2">
                  <c:v>8</c:v>
                </c:pt>
                <c:pt idx="3">
                  <c:v>9</c:v>
                </c:pt>
                <c:pt idx="4">
                  <c:v>10</c:v>
                </c:pt>
                <c:pt idx="5">
                  <c:v>11</c:v>
                </c:pt>
                <c:pt idx="6">
                  <c:v>12</c:v>
                </c:pt>
              </c:numCache>
            </c:numRef>
          </c:xVal>
          <c:yVal>
            <c:numRef>
              <c:f>Sheet1!$E$15:$K$15</c:f>
              <c:numCache>
                <c:formatCode>General</c:formatCode>
                <c:ptCount val="7"/>
                <c:pt idx="0">
                  <c:v>426.80099999999999</c:v>
                </c:pt>
                <c:pt idx="1">
                  <c:v>621.48400000000004</c:v>
                </c:pt>
                <c:pt idx="2">
                  <c:v>4041.93</c:v>
                </c:pt>
                <c:pt idx="3">
                  <c:v>9944.69</c:v>
                </c:pt>
                <c:pt idx="4">
                  <c:v>15219.2</c:v>
                </c:pt>
                <c:pt idx="5">
                  <c:v>35082.5</c:v>
                </c:pt>
                <c:pt idx="6">
                  <c:v>100109</c:v>
                </c:pt>
              </c:numCache>
            </c:numRef>
          </c:yVal>
          <c:smooth val="0"/>
          <c:extLst>
            <c:ext xmlns:c16="http://schemas.microsoft.com/office/drawing/2014/chart" uri="{C3380CC4-5D6E-409C-BE32-E72D297353CC}">
              <c16:uniqueId val="{00000000-3D74-478C-B662-6E733D4F3AA2}"/>
            </c:ext>
          </c:extLst>
        </c:ser>
        <c:ser>
          <c:idx val="1"/>
          <c:order val="1"/>
          <c:tx>
            <c:v>上下界剪枝</c:v>
          </c:tx>
          <c:spPr>
            <a:ln w="19050" cap="rnd">
              <a:solidFill>
                <a:schemeClr val="accent2"/>
              </a:solidFill>
              <a:round/>
            </a:ln>
            <a:effectLst/>
          </c:spPr>
          <c:marker>
            <c:symbol val="none"/>
          </c:marker>
          <c:xVal>
            <c:numRef>
              <c:f>Sheet1!$E$14:$K$14</c:f>
              <c:numCache>
                <c:formatCode>General</c:formatCode>
                <c:ptCount val="7"/>
                <c:pt idx="0">
                  <c:v>6</c:v>
                </c:pt>
                <c:pt idx="1">
                  <c:v>7</c:v>
                </c:pt>
                <c:pt idx="2">
                  <c:v>8</c:v>
                </c:pt>
                <c:pt idx="3">
                  <c:v>9</c:v>
                </c:pt>
                <c:pt idx="4">
                  <c:v>10</c:v>
                </c:pt>
                <c:pt idx="5">
                  <c:v>11</c:v>
                </c:pt>
                <c:pt idx="6">
                  <c:v>12</c:v>
                </c:pt>
              </c:numCache>
            </c:numRef>
          </c:xVal>
          <c:yVal>
            <c:numRef>
              <c:f>Sheet1!$E$16:$K$16</c:f>
              <c:numCache>
                <c:formatCode>General</c:formatCode>
                <c:ptCount val="7"/>
                <c:pt idx="0">
                  <c:v>15.769</c:v>
                </c:pt>
                <c:pt idx="1">
                  <c:v>13.792999999999999</c:v>
                </c:pt>
                <c:pt idx="2">
                  <c:v>20.096</c:v>
                </c:pt>
                <c:pt idx="3">
                  <c:v>35.738999999999997</c:v>
                </c:pt>
                <c:pt idx="4">
                  <c:v>81.358999999999995</c:v>
                </c:pt>
                <c:pt idx="5">
                  <c:v>99.74</c:v>
                </c:pt>
                <c:pt idx="6">
                  <c:v>203.98599999999999</c:v>
                </c:pt>
              </c:numCache>
            </c:numRef>
          </c:yVal>
          <c:smooth val="0"/>
          <c:extLst>
            <c:ext xmlns:c16="http://schemas.microsoft.com/office/drawing/2014/chart" uri="{C3380CC4-5D6E-409C-BE32-E72D297353CC}">
              <c16:uniqueId val="{00000001-3D74-478C-B662-6E733D4F3AA2}"/>
            </c:ext>
          </c:extLst>
        </c:ser>
        <c:ser>
          <c:idx val="2"/>
          <c:order val="2"/>
          <c:tx>
            <c:v>横向剪枝</c:v>
          </c:tx>
          <c:spPr>
            <a:ln w="19050" cap="rnd">
              <a:solidFill>
                <a:schemeClr val="accent3"/>
              </a:solidFill>
              <a:round/>
            </a:ln>
            <a:effectLst/>
          </c:spPr>
          <c:marker>
            <c:symbol val="none"/>
          </c:marker>
          <c:xVal>
            <c:numRef>
              <c:f>Sheet1!$E$14:$K$14</c:f>
              <c:numCache>
                <c:formatCode>General</c:formatCode>
                <c:ptCount val="7"/>
                <c:pt idx="0">
                  <c:v>6</c:v>
                </c:pt>
                <c:pt idx="1">
                  <c:v>7</c:v>
                </c:pt>
                <c:pt idx="2">
                  <c:v>8</c:v>
                </c:pt>
                <c:pt idx="3">
                  <c:v>9</c:v>
                </c:pt>
                <c:pt idx="4">
                  <c:v>10</c:v>
                </c:pt>
                <c:pt idx="5">
                  <c:v>11</c:v>
                </c:pt>
                <c:pt idx="6">
                  <c:v>12</c:v>
                </c:pt>
              </c:numCache>
            </c:numRef>
          </c:xVal>
          <c:yVal>
            <c:numRef>
              <c:f>Sheet1!$E$17:$K$17</c:f>
              <c:numCache>
                <c:formatCode>General</c:formatCode>
                <c:ptCount val="7"/>
                <c:pt idx="0">
                  <c:v>1.1879999999999999</c:v>
                </c:pt>
                <c:pt idx="1">
                  <c:v>1.778</c:v>
                </c:pt>
                <c:pt idx="2">
                  <c:v>7.0469999999999997</c:v>
                </c:pt>
                <c:pt idx="3">
                  <c:v>7.202</c:v>
                </c:pt>
                <c:pt idx="4">
                  <c:v>41.439</c:v>
                </c:pt>
                <c:pt idx="5">
                  <c:v>229.18299999999999</c:v>
                </c:pt>
                <c:pt idx="6">
                  <c:v>2529.5</c:v>
                </c:pt>
              </c:numCache>
            </c:numRef>
          </c:yVal>
          <c:smooth val="0"/>
          <c:extLst>
            <c:ext xmlns:c16="http://schemas.microsoft.com/office/drawing/2014/chart" uri="{C3380CC4-5D6E-409C-BE32-E72D297353CC}">
              <c16:uniqueId val="{00000002-3D74-478C-B662-6E733D4F3AA2}"/>
            </c:ext>
          </c:extLst>
        </c:ser>
        <c:ser>
          <c:idx val="3"/>
          <c:order val="3"/>
          <c:tx>
            <c:v>综合剪枝</c:v>
          </c:tx>
          <c:spPr>
            <a:ln w="19050" cap="rnd">
              <a:solidFill>
                <a:schemeClr val="accent4"/>
              </a:solidFill>
              <a:round/>
            </a:ln>
            <a:effectLst/>
          </c:spPr>
          <c:marker>
            <c:symbol val="none"/>
          </c:marker>
          <c:xVal>
            <c:numRef>
              <c:f>Sheet1!$E$14:$K$14</c:f>
              <c:numCache>
                <c:formatCode>General</c:formatCode>
                <c:ptCount val="7"/>
                <c:pt idx="0">
                  <c:v>6</c:v>
                </c:pt>
                <c:pt idx="1">
                  <c:v>7</c:v>
                </c:pt>
                <c:pt idx="2">
                  <c:v>8</c:v>
                </c:pt>
                <c:pt idx="3">
                  <c:v>9</c:v>
                </c:pt>
                <c:pt idx="4">
                  <c:v>10</c:v>
                </c:pt>
                <c:pt idx="5">
                  <c:v>11</c:v>
                </c:pt>
                <c:pt idx="6">
                  <c:v>12</c:v>
                </c:pt>
              </c:numCache>
            </c:numRef>
          </c:xVal>
          <c:yVal>
            <c:numRef>
              <c:f>Sheet1!$E$18:$K$18</c:f>
              <c:numCache>
                <c:formatCode>General</c:formatCode>
                <c:ptCount val="7"/>
                <c:pt idx="0">
                  <c:v>1.3720000000000001</c:v>
                </c:pt>
                <c:pt idx="1">
                  <c:v>1.617</c:v>
                </c:pt>
                <c:pt idx="2">
                  <c:v>6.2640000000000002</c:v>
                </c:pt>
                <c:pt idx="3">
                  <c:v>6.3010000000000002</c:v>
                </c:pt>
                <c:pt idx="4">
                  <c:v>28.978000000000002</c:v>
                </c:pt>
                <c:pt idx="5">
                  <c:v>60.734000000000002</c:v>
                </c:pt>
                <c:pt idx="6">
                  <c:v>124.392</c:v>
                </c:pt>
              </c:numCache>
            </c:numRef>
          </c:yVal>
          <c:smooth val="0"/>
          <c:extLst>
            <c:ext xmlns:c16="http://schemas.microsoft.com/office/drawing/2014/chart" uri="{C3380CC4-5D6E-409C-BE32-E72D297353CC}">
              <c16:uniqueId val="{00000003-3D74-478C-B662-6E733D4F3AA2}"/>
            </c:ext>
          </c:extLst>
        </c:ser>
        <c:dLbls>
          <c:showLegendKey val="0"/>
          <c:showVal val="0"/>
          <c:showCatName val="0"/>
          <c:showSerName val="0"/>
          <c:showPercent val="0"/>
          <c:showBubbleSize val="0"/>
        </c:dLbls>
        <c:axId val="520499848"/>
        <c:axId val="520502472"/>
      </c:scatterChart>
      <c:valAx>
        <c:axId val="520499848"/>
        <c:scaling>
          <c:orientation val="minMax"/>
          <c:max val="12"/>
          <c:min val="6"/>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0502472"/>
        <c:crosses val="autoZero"/>
        <c:crossBetween val="midCat"/>
      </c:valAx>
      <c:valAx>
        <c:axId val="520502472"/>
        <c:scaling>
          <c:orientation val="minMax"/>
          <c:max val="1020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0499848"/>
        <c:crosses val="autoZero"/>
        <c:crossBetween val="midCat"/>
        <c:majorUnit val="10000"/>
      </c:valAx>
      <c:spPr>
        <a:noFill/>
        <a:ln>
          <a:noFill/>
        </a:ln>
        <a:effectLst/>
      </c:spPr>
    </c:plotArea>
    <c:legend>
      <c:legendPos val="b"/>
      <c:layout>
        <c:manualLayout>
          <c:xMode val="edge"/>
          <c:yMode val="edge"/>
          <c:x val="0.13377640129514501"/>
          <c:y val="0.20322106543120641"/>
          <c:w val="0.36581164865006888"/>
          <c:h val="0.237527665141155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算法运行时间与</a:t>
            </a:r>
            <a:r>
              <a:rPr lang="en-US" altLang="zh-CN" dirty="0"/>
              <a:t>M</a:t>
            </a:r>
            <a:r>
              <a:rPr lang="zh-CN" altLang="en-US" dirty="0"/>
              <a:t>值的关系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9675256099850031E-2"/>
          <c:y val="0.10710128055878929"/>
          <c:w val="0.88526575040147426"/>
          <c:h val="0.80284920729495546"/>
        </c:manualLayout>
      </c:layout>
      <c:scatterChart>
        <c:scatterStyle val="lineMarker"/>
        <c:varyColors val="0"/>
        <c:ser>
          <c:idx val="0"/>
          <c:order val="0"/>
          <c:tx>
            <c:v>上下界剪枝</c:v>
          </c:tx>
          <c:spPr>
            <a:ln w="19050" cap="rnd">
              <a:solidFill>
                <a:schemeClr val="accent1"/>
              </a:solidFill>
              <a:round/>
            </a:ln>
            <a:effectLst/>
          </c:spPr>
          <c:marker>
            <c:symbol val="none"/>
          </c:marker>
          <c:xVal>
            <c:numRef>
              <c:f>Sheet1!$E$14:$K$14</c:f>
              <c:numCache>
                <c:formatCode>General</c:formatCode>
                <c:ptCount val="7"/>
                <c:pt idx="0">
                  <c:v>6</c:v>
                </c:pt>
                <c:pt idx="1">
                  <c:v>7</c:v>
                </c:pt>
                <c:pt idx="2">
                  <c:v>8</c:v>
                </c:pt>
                <c:pt idx="3">
                  <c:v>9</c:v>
                </c:pt>
                <c:pt idx="4">
                  <c:v>10</c:v>
                </c:pt>
                <c:pt idx="5">
                  <c:v>11</c:v>
                </c:pt>
                <c:pt idx="6">
                  <c:v>12</c:v>
                </c:pt>
              </c:numCache>
            </c:numRef>
          </c:xVal>
          <c:yVal>
            <c:numRef>
              <c:f>Sheet1!$E$16:$K$16</c:f>
              <c:numCache>
                <c:formatCode>General</c:formatCode>
                <c:ptCount val="7"/>
                <c:pt idx="0">
                  <c:v>15.769</c:v>
                </c:pt>
                <c:pt idx="1">
                  <c:v>13.792999999999999</c:v>
                </c:pt>
                <c:pt idx="2">
                  <c:v>20.096</c:v>
                </c:pt>
                <c:pt idx="3">
                  <c:v>35.738999999999997</c:v>
                </c:pt>
                <c:pt idx="4">
                  <c:v>81.358999999999995</c:v>
                </c:pt>
                <c:pt idx="5">
                  <c:v>99.74</c:v>
                </c:pt>
                <c:pt idx="6">
                  <c:v>203.98599999999999</c:v>
                </c:pt>
              </c:numCache>
            </c:numRef>
          </c:yVal>
          <c:smooth val="0"/>
          <c:extLst>
            <c:ext xmlns:c16="http://schemas.microsoft.com/office/drawing/2014/chart" uri="{C3380CC4-5D6E-409C-BE32-E72D297353CC}">
              <c16:uniqueId val="{00000000-BD35-4F96-BBFE-D6EAF9ED33E5}"/>
            </c:ext>
          </c:extLst>
        </c:ser>
        <c:ser>
          <c:idx val="1"/>
          <c:order val="1"/>
          <c:tx>
            <c:v>横向剪枝</c:v>
          </c:tx>
          <c:spPr>
            <a:ln w="19050" cap="rnd">
              <a:solidFill>
                <a:schemeClr val="accent2"/>
              </a:solidFill>
              <a:round/>
            </a:ln>
            <a:effectLst/>
          </c:spPr>
          <c:marker>
            <c:symbol val="none"/>
          </c:marker>
          <c:xVal>
            <c:numRef>
              <c:f>Sheet1!$E$14:$K$14</c:f>
              <c:numCache>
                <c:formatCode>General</c:formatCode>
                <c:ptCount val="7"/>
                <c:pt idx="0">
                  <c:v>6</c:v>
                </c:pt>
                <c:pt idx="1">
                  <c:v>7</c:v>
                </c:pt>
                <c:pt idx="2">
                  <c:v>8</c:v>
                </c:pt>
                <c:pt idx="3">
                  <c:v>9</c:v>
                </c:pt>
                <c:pt idx="4">
                  <c:v>10</c:v>
                </c:pt>
                <c:pt idx="5">
                  <c:v>11</c:v>
                </c:pt>
                <c:pt idx="6">
                  <c:v>12</c:v>
                </c:pt>
              </c:numCache>
            </c:numRef>
          </c:xVal>
          <c:yVal>
            <c:numRef>
              <c:f>Sheet1!$E$17:$K$17</c:f>
              <c:numCache>
                <c:formatCode>General</c:formatCode>
                <c:ptCount val="7"/>
                <c:pt idx="0">
                  <c:v>1.1879999999999999</c:v>
                </c:pt>
                <c:pt idx="1">
                  <c:v>1.778</c:v>
                </c:pt>
                <c:pt idx="2">
                  <c:v>7.0469999999999997</c:v>
                </c:pt>
                <c:pt idx="3">
                  <c:v>7.202</c:v>
                </c:pt>
                <c:pt idx="4">
                  <c:v>41.439</c:v>
                </c:pt>
                <c:pt idx="5">
                  <c:v>229.18299999999999</c:v>
                </c:pt>
                <c:pt idx="6">
                  <c:v>2529.5</c:v>
                </c:pt>
              </c:numCache>
            </c:numRef>
          </c:yVal>
          <c:smooth val="0"/>
          <c:extLst>
            <c:ext xmlns:c16="http://schemas.microsoft.com/office/drawing/2014/chart" uri="{C3380CC4-5D6E-409C-BE32-E72D297353CC}">
              <c16:uniqueId val="{00000001-BD35-4F96-BBFE-D6EAF9ED33E5}"/>
            </c:ext>
          </c:extLst>
        </c:ser>
        <c:ser>
          <c:idx val="2"/>
          <c:order val="2"/>
          <c:tx>
            <c:v>综合剪枝</c:v>
          </c:tx>
          <c:spPr>
            <a:ln w="19050" cap="rnd">
              <a:solidFill>
                <a:schemeClr val="accent3"/>
              </a:solidFill>
              <a:round/>
            </a:ln>
            <a:effectLst/>
          </c:spPr>
          <c:marker>
            <c:symbol val="none"/>
          </c:marker>
          <c:xVal>
            <c:numRef>
              <c:f>Sheet1!$E$14:$K$14</c:f>
              <c:numCache>
                <c:formatCode>General</c:formatCode>
                <c:ptCount val="7"/>
                <c:pt idx="0">
                  <c:v>6</c:v>
                </c:pt>
                <c:pt idx="1">
                  <c:v>7</c:v>
                </c:pt>
                <c:pt idx="2">
                  <c:v>8</c:v>
                </c:pt>
                <c:pt idx="3">
                  <c:v>9</c:v>
                </c:pt>
                <c:pt idx="4">
                  <c:v>10</c:v>
                </c:pt>
                <c:pt idx="5">
                  <c:v>11</c:v>
                </c:pt>
                <c:pt idx="6">
                  <c:v>12</c:v>
                </c:pt>
              </c:numCache>
            </c:numRef>
          </c:xVal>
          <c:yVal>
            <c:numRef>
              <c:f>Sheet1!$E$18:$K$18</c:f>
              <c:numCache>
                <c:formatCode>General</c:formatCode>
                <c:ptCount val="7"/>
                <c:pt idx="0">
                  <c:v>1.3720000000000001</c:v>
                </c:pt>
                <c:pt idx="1">
                  <c:v>1.617</c:v>
                </c:pt>
                <c:pt idx="2">
                  <c:v>6.2640000000000002</c:v>
                </c:pt>
                <c:pt idx="3">
                  <c:v>6.3010000000000002</c:v>
                </c:pt>
                <c:pt idx="4">
                  <c:v>28.978000000000002</c:v>
                </c:pt>
                <c:pt idx="5">
                  <c:v>60.734000000000002</c:v>
                </c:pt>
                <c:pt idx="6">
                  <c:v>124.392</c:v>
                </c:pt>
              </c:numCache>
            </c:numRef>
          </c:yVal>
          <c:smooth val="0"/>
          <c:extLst>
            <c:ext xmlns:c16="http://schemas.microsoft.com/office/drawing/2014/chart" uri="{C3380CC4-5D6E-409C-BE32-E72D297353CC}">
              <c16:uniqueId val="{00000002-BD35-4F96-BBFE-D6EAF9ED33E5}"/>
            </c:ext>
          </c:extLst>
        </c:ser>
        <c:dLbls>
          <c:showLegendKey val="0"/>
          <c:showVal val="0"/>
          <c:showCatName val="0"/>
          <c:showSerName val="0"/>
          <c:showPercent val="0"/>
          <c:showBubbleSize val="0"/>
        </c:dLbls>
        <c:axId val="533303216"/>
        <c:axId val="533302888"/>
      </c:scatterChart>
      <c:valAx>
        <c:axId val="533303216"/>
        <c:scaling>
          <c:orientation val="minMax"/>
          <c:max val="12"/>
          <c:min val="6"/>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3302888"/>
        <c:crosses val="autoZero"/>
        <c:crossBetween val="midCat"/>
      </c:valAx>
      <c:valAx>
        <c:axId val="533302888"/>
        <c:scaling>
          <c:orientation val="minMax"/>
          <c:max val="26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3303216"/>
        <c:crosses val="autoZero"/>
        <c:crossBetween val="midCat"/>
      </c:valAx>
      <c:spPr>
        <a:noFill/>
        <a:ln>
          <a:noFill/>
        </a:ln>
        <a:effectLst/>
      </c:spPr>
    </c:plotArea>
    <c:legend>
      <c:legendPos val="b"/>
      <c:layout>
        <c:manualLayout>
          <c:xMode val="edge"/>
          <c:yMode val="edge"/>
          <c:x val="0.10088693913978745"/>
          <c:y val="0.23505754419316188"/>
          <c:w val="0.22402090751424286"/>
          <c:h val="0.2258869366731272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算法运行时间与</a:t>
            </a:r>
            <a:r>
              <a:rPr lang="en-US" altLang="zh-CN"/>
              <a:t>N</a:t>
            </a:r>
            <a:r>
              <a:rPr lang="zh-CN" altLang="en-US"/>
              <a:t>值的关系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8.8804933655018944E-2"/>
          <c:y val="0.1462760865403025"/>
          <c:w val="0.88247209612874278"/>
          <c:h val="0.75005404623101035"/>
        </c:manualLayout>
      </c:layout>
      <c:scatterChart>
        <c:scatterStyle val="lineMarker"/>
        <c:varyColors val="0"/>
        <c:ser>
          <c:idx val="0"/>
          <c:order val="0"/>
          <c:tx>
            <c:v>普通回溯法</c:v>
          </c:tx>
          <c:spPr>
            <a:ln w="19050" cap="rnd">
              <a:solidFill>
                <a:schemeClr val="accent1"/>
              </a:solidFill>
              <a:round/>
            </a:ln>
            <a:effectLst/>
          </c:spPr>
          <c:marker>
            <c:symbol val="none"/>
          </c:marker>
          <c:xVal>
            <c:numRef>
              <c:f>Sheet1!$E$20:$K$20</c:f>
              <c:numCache>
                <c:formatCode>General</c:formatCode>
                <c:ptCount val="7"/>
                <c:pt idx="0">
                  <c:v>6</c:v>
                </c:pt>
                <c:pt idx="1">
                  <c:v>7</c:v>
                </c:pt>
                <c:pt idx="2">
                  <c:v>8</c:v>
                </c:pt>
                <c:pt idx="3">
                  <c:v>9</c:v>
                </c:pt>
                <c:pt idx="4">
                  <c:v>10</c:v>
                </c:pt>
                <c:pt idx="5">
                  <c:v>11</c:v>
                </c:pt>
                <c:pt idx="6">
                  <c:v>12</c:v>
                </c:pt>
              </c:numCache>
            </c:numRef>
          </c:xVal>
          <c:yVal>
            <c:numRef>
              <c:f>Sheet1!$E$21:$K$21</c:f>
              <c:numCache>
                <c:formatCode>General</c:formatCode>
                <c:ptCount val="7"/>
                <c:pt idx="0">
                  <c:v>293.53399999999999</c:v>
                </c:pt>
                <c:pt idx="1">
                  <c:v>501.19099999999997</c:v>
                </c:pt>
                <c:pt idx="2">
                  <c:v>1831.2</c:v>
                </c:pt>
                <c:pt idx="3">
                  <c:v>13019</c:v>
                </c:pt>
                <c:pt idx="4">
                  <c:v>15220.5</c:v>
                </c:pt>
                <c:pt idx="5">
                  <c:v>43379.8</c:v>
                </c:pt>
                <c:pt idx="6">
                  <c:v>69296.399999999994</c:v>
                </c:pt>
              </c:numCache>
            </c:numRef>
          </c:yVal>
          <c:smooth val="0"/>
          <c:extLst>
            <c:ext xmlns:c16="http://schemas.microsoft.com/office/drawing/2014/chart" uri="{C3380CC4-5D6E-409C-BE32-E72D297353CC}">
              <c16:uniqueId val="{00000000-B0CC-4617-B3C3-8ECD4D68AA65}"/>
            </c:ext>
          </c:extLst>
        </c:ser>
        <c:ser>
          <c:idx val="1"/>
          <c:order val="1"/>
          <c:tx>
            <c:v>上下界剪枝</c:v>
          </c:tx>
          <c:spPr>
            <a:ln w="19050" cap="rnd">
              <a:solidFill>
                <a:schemeClr val="accent2"/>
              </a:solidFill>
              <a:round/>
            </a:ln>
            <a:effectLst/>
          </c:spPr>
          <c:marker>
            <c:symbol val="none"/>
          </c:marker>
          <c:xVal>
            <c:numRef>
              <c:f>Sheet1!$E$20:$K$20</c:f>
              <c:numCache>
                <c:formatCode>General</c:formatCode>
                <c:ptCount val="7"/>
                <c:pt idx="0">
                  <c:v>6</c:v>
                </c:pt>
                <c:pt idx="1">
                  <c:v>7</c:v>
                </c:pt>
                <c:pt idx="2">
                  <c:v>8</c:v>
                </c:pt>
                <c:pt idx="3">
                  <c:v>9</c:v>
                </c:pt>
                <c:pt idx="4">
                  <c:v>10</c:v>
                </c:pt>
                <c:pt idx="5">
                  <c:v>11</c:v>
                </c:pt>
                <c:pt idx="6">
                  <c:v>12</c:v>
                </c:pt>
              </c:numCache>
            </c:numRef>
          </c:xVal>
          <c:yVal>
            <c:numRef>
              <c:f>Sheet1!$E$22:$K$22</c:f>
              <c:numCache>
                <c:formatCode>General</c:formatCode>
                <c:ptCount val="7"/>
                <c:pt idx="0">
                  <c:v>8.4290000000000003</c:v>
                </c:pt>
                <c:pt idx="1">
                  <c:v>8.6029999999999998</c:v>
                </c:pt>
                <c:pt idx="2">
                  <c:v>21.614000000000001</c:v>
                </c:pt>
                <c:pt idx="3">
                  <c:v>83.263999999999996</c:v>
                </c:pt>
                <c:pt idx="4">
                  <c:v>53.734999999999999</c:v>
                </c:pt>
                <c:pt idx="5">
                  <c:v>41.658000000000001</c:v>
                </c:pt>
                <c:pt idx="6">
                  <c:v>115.926</c:v>
                </c:pt>
              </c:numCache>
            </c:numRef>
          </c:yVal>
          <c:smooth val="0"/>
          <c:extLst>
            <c:ext xmlns:c16="http://schemas.microsoft.com/office/drawing/2014/chart" uri="{C3380CC4-5D6E-409C-BE32-E72D297353CC}">
              <c16:uniqueId val="{00000001-B0CC-4617-B3C3-8ECD4D68AA65}"/>
            </c:ext>
          </c:extLst>
        </c:ser>
        <c:ser>
          <c:idx val="2"/>
          <c:order val="2"/>
          <c:tx>
            <c:v>横向剪枝</c:v>
          </c:tx>
          <c:spPr>
            <a:ln w="19050" cap="rnd">
              <a:solidFill>
                <a:schemeClr val="accent3"/>
              </a:solidFill>
              <a:round/>
            </a:ln>
            <a:effectLst/>
          </c:spPr>
          <c:marker>
            <c:symbol val="none"/>
          </c:marker>
          <c:xVal>
            <c:numRef>
              <c:f>Sheet1!$E$20:$K$20</c:f>
              <c:numCache>
                <c:formatCode>General</c:formatCode>
                <c:ptCount val="7"/>
                <c:pt idx="0">
                  <c:v>6</c:v>
                </c:pt>
                <c:pt idx="1">
                  <c:v>7</c:v>
                </c:pt>
                <c:pt idx="2">
                  <c:v>8</c:v>
                </c:pt>
                <c:pt idx="3">
                  <c:v>9</c:v>
                </c:pt>
                <c:pt idx="4">
                  <c:v>10</c:v>
                </c:pt>
                <c:pt idx="5">
                  <c:v>11</c:v>
                </c:pt>
                <c:pt idx="6">
                  <c:v>12</c:v>
                </c:pt>
              </c:numCache>
            </c:numRef>
          </c:xVal>
          <c:yVal>
            <c:numRef>
              <c:f>Sheet1!$E$23:$K$23</c:f>
              <c:numCache>
                <c:formatCode>General</c:formatCode>
                <c:ptCount val="7"/>
                <c:pt idx="0">
                  <c:v>0.39100000000000001</c:v>
                </c:pt>
                <c:pt idx="1">
                  <c:v>0.47199999999999998</c:v>
                </c:pt>
                <c:pt idx="2">
                  <c:v>3.1509999999999998</c:v>
                </c:pt>
                <c:pt idx="3">
                  <c:v>12.363</c:v>
                </c:pt>
                <c:pt idx="4">
                  <c:v>2.4889999999999999</c:v>
                </c:pt>
                <c:pt idx="5">
                  <c:v>48.44</c:v>
                </c:pt>
                <c:pt idx="6">
                  <c:v>563.48699999999997</c:v>
                </c:pt>
              </c:numCache>
            </c:numRef>
          </c:yVal>
          <c:smooth val="0"/>
          <c:extLst>
            <c:ext xmlns:c16="http://schemas.microsoft.com/office/drawing/2014/chart" uri="{C3380CC4-5D6E-409C-BE32-E72D297353CC}">
              <c16:uniqueId val="{00000002-B0CC-4617-B3C3-8ECD4D68AA65}"/>
            </c:ext>
          </c:extLst>
        </c:ser>
        <c:ser>
          <c:idx val="3"/>
          <c:order val="3"/>
          <c:tx>
            <c:v>综合剪枝</c:v>
          </c:tx>
          <c:spPr>
            <a:ln w="19050" cap="rnd">
              <a:solidFill>
                <a:schemeClr val="accent4"/>
              </a:solidFill>
              <a:round/>
            </a:ln>
            <a:effectLst/>
          </c:spPr>
          <c:marker>
            <c:symbol val="none"/>
          </c:marker>
          <c:xVal>
            <c:numRef>
              <c:f>Sheet1!$E$20:$K$20</c:f>
              <c:numCache>
                <c:formatCode>General</c:formatCode>
                <c:ptCount val="7"/>
                <c:pt idx="0">
                  <c:v>6</c:v>
                </c:pt>
                <c:pt idx="1">
                  <c:v>7</c:v>
                </c:pt>
                <c:pt idx="2">
                  <c:v>8</c:v>
                </c:pt>
                <c:pt idx="3">
                  <c:v>9</c:v>
                </c:pt>
                <c:pt idx="4">
                  <c:v>10</c:v>
                </c:pt>
                <c:pt idx="5">
                  <c:v>11</c:v>
                </c:pt>
                <c:pt idx="6">
                  <c:v>12</c:v>
                </c:pt>
              </c:numCache>
            </c:numRef>
          </c:xVal>
          <c:yVal>
            <c:numRef>
              <c:f>Sheet1!$E$24:$K$24</c:f>
              <c:numCache>
                <c:formatCode>General</c:formatCode>
                <c:ptCount val="7"/>
                <c:pt idx="0">
                  <c:v>0.55200000000000005</c:v>
                </c:pt>
                <c:pt idx="1">
                  <c:v>0.45700000000000002</c:v>
                </c:pt>
                <c:pt idx="2">
                  <c:v>3.0619999999999998</c:v>
                </c:pt>
                <c:pt idx="3">
                  <c:v>12.577</c:v>
                </c:pt>
                <c:pt idx="4">
                  <c:v>2.5569999999999999</c:v>
                </c:pt>
                <c:pt idx="5">
                  <c:v>17.553999999999998</c:v>
                </c:pt>
                <c:pt idx="6">
                  <c:v>98.971999999999994</c:v>
                </c:pt>
              </c:numCache>
            </c:numRef>
          </c:yVal>
          <c:smooth val="0"/>
          <c:extLst>
            <c:ext xmlns:c16="http://schemas.microsoft.com/office/drawing/2014/chart" uri="{C3380CC4-5D6E-409C-BE32-E72D297353CC}">
              <c16:uniqueId val="{00000003-B0CC-4617-B3C3-8ECD4D68AA65}"/>
            </c:ext>
          </c:extLst>
        </c:ser>
        <c:dLbls>
          <c:showLegendKey val="0"/>
          <c:showVal val="0"/>
          <c:showCatName val="0"/>
          <c:showSerName val="0"/>
          <c:showPercent val="0"/>
          <c:showBubbleSize val="0"/>
        </c:dLbls>
        <c:axId val="592068984"/>
        <c:axId val="592063080"/>
      </c:scatterChart>
      <c:valAx>
        <c:axId val="592068984"/>
        <c:scaling>
          <c:orientation val="minMax"/>
          <c:max val="12"/>
          <c:min val="6"/>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2063080"/>
        <c:crosses val="autoZero"/>
        <c:crossBetween val="midCat"/>
      </c:valAx>
      <c:valAx>
        <c:axId val="592063080"/>
        <c:scaling>
          <c:orientation val="minMax"/>
          <c:max val="7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2068984"/>
        <c:crosses val="autoZero"/>
        <c:crossBetween val="midCat"/>
      </c:valAx>
      <c:spPr>
        <a:noFill/>
        <a:ln>
          <a:noFill/>
        </a:ln>
        <a:effectLst/>
      </c:spPr>
    </c:plotArea>
    <c:legend>
      <c:legendPos val="b"/>
      <c:layout>
        <c:manualLayout>
          <c:xMode val="edge"/>
          <c:yMode val="edge"/>
          <c:x val="0.12125618271665613"/>
          <c:y val="0.25302230997492697"/>
          <c:w val="0.3420288554038361"/>
          <c:h val="0.200015354642759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200" dirty="0"/>
              <a:t>算法运行时间与</a:t>
            </a:r>
            <a:r>
              <a:rPr lang="en-US" altLang="zh-CN" sz="1200" dirty="0"/>
              <a:t>N</a:t>
            </a:r>
            <a:r>
              <a:rPr lang="zh-CN" altLang="en-US" sz="1200" dirty="0"/>
              <a:t>值的关系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7.5553850260242889E-2"/>
          <c:y val="0.11133851821530905"/>
          <c:w val="0.89118343787535037"/>
          <c:h val="0.77374790901853596"/>
        </c:manualLayout>
      </c:layout>
      <c:scatterChart>
        <c:scatterStyle val="lineMarker"/>
        <c:varyColors val="0"/>
        <c:ser>
          <c:idx val="0"/>
          <c:order val="0"/>
          <c:tx>
            <c:v>上下界剪枝</c:v>
          </c:tx>
          <c:spPr>
            <a:ln w="19050" cap="rnd">
              <a:solidFill>
                <a:schemeClr val="accent1"/>
              </a:solidFill>
              <a:round/>
            </a:ln>
            <a:effectLst/>
          </c:spPr>
          <c:marker>
            <c:symbol val="none"/>
          </c:marker>
          <c:xVal>
            <c:numRef>
              <c:f>Sheet1!$E$20:$K$20</c:f>
              <c:numCache>
                <c:formatCode>General</c:formatCode>
                <c:ptCount val="7"/>
                <c:pt idx="0">
                  <c:v>6</c:v>
                </c:pt>
                <c:pt idx="1">
                  <c:v>7</c:v>
                </c:pt>
                <c:pt idx="2">
                  <c:v>8</c:v>
                </c:pt>
                <c:pt idx="3">
                  <c:v>9</c:v>
                </c:pt>
                <c:pt idx="4">
                  <c:v>10</c:v>
                </c:pt>
                <c:pt idx="5">
                  <c:v>11</c:v>
                </c:pt>
                <c:pt idx="6">
                  <c:v>12</c:v>
                </c:pt>
              </c:numCache>
            </c:numRef>
          </c:xVal>
          <c:yVal>
            <c:numRef>
              <c:f>Sheet1!$E$22:$K$22</c:f>
              <c:numCache>
                <c:formatCode>General</c:formatCode>
                <c:ptCount val="7"/>
                <c:pt idx="0">
                  <c:v>8.4290000000000003</c:v>
                </c:pt>
                <c:pt idx="1">
                  <c:v>8.6029999999999998</c:v>
                </c:pt>
                <c:pt idx="2">
                  <c:v>21.614000000000001</c:v>
                </c:pt>
                <c:pt idx="3">
                  <c:v>83.263999999999996</c:v>
                </c:pt>
                <c:pt idx="4">
                  <c:v>53.734999999999999</c:v>
                </c:pt>
                <c:pt idx="5">
                  <c:v>41.658000000000001</c:v>
                </c:pt>
                <c:pt idx="6">
                  <c:v>115.926</c:v>
                </c:pt>
              </c:numCache>
            </c:numRef>
          </c:yVal>
          <c:smooth val="0"/>
          <c:extLst>
            <c:ext xmlns:c16="http://schemas.microsoft.com/office/drawing/2014/chart" uri="{C3380CC4-5D6E-409C-BE32-E72D297353CC}">
              <c16:uniqueId val="{00000000-B1D3-42C9-A89E-4651B26F8B52}"/>
            </c:ext>
          </c:extLst>
        </c:ser>
        <c:ser>
          <c:idx val="1"/>
          <c:order val="1"/>
          <c:tx>
            <c:v>横向剪枝</c:v>
          </c:tx>
          <c:spPr>
            <a:ln w="19050" cap="rnd">
              <a:solidFill>
                <a:schemeClr val="accent2"/>
              </a:solidFill>
              <a:round/>
            </a:ln>
            <a:effectLst/>
          </c:spPr>
          <c:marker>
            <c:symbol val="none"/>
          </c:marker>
          <c:xVal>
            <c:numRef>
              <c:f>Sheet1!$E$20:$K$20</c:f>
              <c:numCache>
                <c:formatCode>General</c:formatCode>
                <c:ptCount val="7"/>
                <c:pt idx="0">
                  <c:v>6</c:v>
                </c:pt>
                <c:pt idx="1">
                  <c:v>7</c:v>
                </c:pt>
                <c:pt idx="2">
                  <c:v>8</c:v>
                </c:pt>
                <c:pt idx="3">
                  <c:v>9</c:v>
                </c:pt>
                <c:pt idx="4">
                  <c:v>10</c:v>
                </c:pt>
                <c:pt idx="5">
                  <c:v>11</c:v>
                </c:pt>
                <c:pt idx="6">
                  <c:v>12</c:v>
                </c:pt>
              </c:numCache>
            </c:numRef>
          </c:xVal>
          <c:yVal>
            <c:numRef>
              <c:f>Sheet1!$E$23:$K$23</c:f>
              <c:numCache>
                <c:formatCode>General</c:formatCode>
                <c:ptCount val="7"/>
                <c:pt idx="0">
                  <c:v>0.39100000000000001</c:v>
                </c:pt>
                <c:pt idx="1">
                  <c:v>0.47199999999999998</c:v>
                </c:pt>
                <c:pt idx="2">
                  <c:v>3.1509999999999998</c:v>
                </c:pt>
                <c:pt idx="3">
                  <c:v>12.363</c:v>
                </c:pt>
                <c:pt idx="4">
                  <c:v>2.4889999999999999</c:v>
                </c:pt>
                <c:pt idx="5">
                  <c:v>48.44</c:v>
                </c:pt>
                <c:pt idx="6">
                  <c:v>563.48699999999997</c:v>
                </c:pt>
              </c:numCache>
            </c:numRef>
          </c:yVal>
          <c:smooth val="0"/>
          <c:extLst>
            <c:ext xmlns:c16="http://schemas.microsoft.com/office/drawing/2014/chart" uri="{C3380CC4-5D6E-409C-BE32-E72D297353CC}">
              <c16:uniqueId val="{00000001-B1D3-42C9-A89E-4651B26F8B52}"/>
            </c:ext>
          </c:extLst>
        </c:ser>
        <c:ser>
          <c:idx val="2"/>
          <c:order val="2"/>
          <c:tx>
            <c:v>综合剪枝</c:v>
          </c:tx>
          <c:spPr>
            <a:ln w="19050" cap="rnd">
              <a:solidFill>
                <a:schemeClr val="accent3"/>
              </a:solidFill>
              <a:round/>
            </a:ln>
            <a:effectLst/>
          </c:spPr>
          <c:marker>
            <c:symbol val="none"/>
          </c:marker>
          <c:xVal>
            <c:numRef>
              <c:f>Sheet1!$E$20:$K$20</c:f>
              <c:numCache>
                <c:formatCode>General</c:formatCode>
                <c:ptCount val="7"/>
                <c:pt idx="0">
                  <c:v>6</c:v>
                </c:pt>
                <c:pt idx="1">
                  <c:v>7</c:v>
                </c:pt>
                <c:pt idx="2">
                  <c:v>8</c:v>
                </c:pt>
                <c:pt idx="3">
                  <c:v>9</c:v>
                </c:pt>
                <c:pt idx="4">
                  <c:v>10</c:v>
                </c:pt>
                <c:pt idx="5">
                  <c:v>11</c:v>
                </c:pt>
                <c:pt idx="6">
                  <c:v>12</c:v>
                </c:pt>
              </c:numCache>
            </c:numRef>
          </c:xVal>
          <c:yVal>
            <c:numRef>
              <c:f>Sheet1!$E$24:$K$24</c:f>
              <c:numCache>
                <c:formatCode>General</c:formatCode>
                <c:ptCount val="7"/>
                <c:pt idx="0">
                  <c:v>0.55200000000000005</c:v>
                </c:pt>
                <c:pt idx="1">
                  <c:v>0.45700000000000002</c:v>
                </c:pt>
                <c:pt idx="2">
                  <c:v>3.0619999999999998</c:v>
                </c:pt>
                <c:pt idx="3">
                  <c:v>12.577</c:v>
                </c:pt>
                <c:pt idx="4">
                  <c:v>2.5569999999999999</c:v>
                </c:pt>
                <c:pt idx="5">
                  <c:v>17.553999999999998</c:v>
                </c:pt>
                <c:pt idx="6">
                  <c:v>98.971999999999994</c:v>
                </c:pt>
              </c:numCache>
            </c:numRef>
          </c:yVal>
          <c:smooth val="0"/>
          <c:extLst>
            <c:ext xmlns:c16="http://schemas.microsoft.com/office/drawing/2014/chart" uri="{C3380CC4-5D6E-409C-BE32-E72D297353CC}">
              <c16:uniqueId val="{00000002-B1D3-42C9-A89E-4651B26F8B52}"/>
            </c:ext>
          </c:extLst>
        </c:ser>
        <c:dLbls>
          <c:showLegendKey val="0"/>
          <c:showVal val="0"/>
          <c:showCatName val="0"/>
          <c:showSerName val="0"/>
          <c:showPercent val="0"/>
          <c:showBubbleSize val="0"/>
        </c:dLbls>
        <c:axId val="520497224"/>
        <c:axId val="520495912"/>
      </c:scatterChart>
      <c:valAx>
        <c:axId val="520497224"/>
        <c:scaling>
          <c:orientation val="minMax"/>
          <c:max val="12"/>
          <c:min val="6"/>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0495912"/>
        <c:crosses val="autoZero"/>
        <c:crossBetween val="midCat"/>
      </c:valAx>
      <c:valAx>
        <c:axId val="520495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0497224"/>
        <c:crosses val="autoZero"/>
        <c:crossBetween val="midCat"/>
      </c:valAx>
      <c:spPr>
        <a:noFill/>
        <a:ln>
          <a:noFill/>
        </a:ln>
        <a:effectLst/>
      </c:spPr>
    </c:plotArea>
    <c:legend>
      <c:legendPos val="b"/>
      <c:layout>
        <c:manualLayout>
          <c:xMode val="edge"/>
          <c:yMode val="edge"/>
          <c:x val="0.1347900665786794"/>
          <c:y val="0.2407237509783369"/>
          <c:w val="0.20388867924646373"/>
          <c:h val="0.2464144473573357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2019/4/26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2019/4/26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a:t>https://dxpu.taobao.com/</a:t>
            </a:r>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5445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03190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50702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07517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76111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98442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89384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a:t>
            </a:fld>
            <a:endParaRPr lang="zh-CN" altLang="en-US"/>
          </a:p>
        </p:txBody>
      </p:sp>
    </p:spTree>
    <p:extLst>
      <p:ext uri="{BB962C8B-B14F-4D97-AF65-F5344CB8AC3E}">
        <p14:creationId xmlns:p14="http://schemas.microsoft.com/office/powerpoint/2010/main" val="4034939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362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6</a:t>
            </a:fld>
            <a:endParaRPr lang="zh-CN" altLang="en-US"/>
          </a:p>
        </p:txBody>
      </p:sp>
    </p:spTree>
    <p:extLst>
      <p:ext uri="{BB962C8B-B14F-4D97-AF65-F5344CB8AC3E}">
        <p14:creationId xmlns:p14="http://schemas.microsoft.com/office/powerpoint/2010/main" val="1756345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4939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0578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8F946A7-8F8C-4CD6-B7C8-B85B2F262809}" type="datetimeFigureOut">
              <a:rPr lang="zh-CN" altLang="en-US" smtClean="0"/>
              <a:t>2019/4/26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3787878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385888" y="1528763"/>
            <a:ext cx="5915025" cy="2600325"/>
          </a:xfrm>
        </p:spPr>
        <p:txBody>
          <a:bodyPr/>
          <a:lstStyle/>
          <a:p>
            <a:endParaRPr lang="zh-CN" altLang="en-US"/>
          </a:p>
        </p:txBody>
      </p:sp>
    </p:spTree>
    <p:extLst>
      <p:ext uri="{BB962C8B-B14F-4D97-AF65-F5344CB8AC3E}">
        <p14:creationId xmlns:p14="http://schemas.microsoft.com/office/powerpoint/2010/main" val="2441904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t>2019/4/26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2362988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2019/4/26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810109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2019/4/26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814433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2019/4/26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3559780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2019/4/26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1645537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2019/4/26</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2019/4/26</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2019/4/26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3712204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2019/4/26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842823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2019/4/26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3065795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2019/4/26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4102770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8F946A7-8F8C-4CD6-B7C8-B85B2F262809}" type="datetimeFigureOut">
              <a:rPr lang="zh-CN" altLang="en-US" smtClean="0"/>
              <a:t>2019/4/26</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303690723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8.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hemeOverride" Target="../theme/themeOverride1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5400000">
            <a:off x="-181016" y="736543"/>
            <a:ext cx="3831065" cy="3469033"/>
          </a:xfrm>
          <a:prstGeom prst="triangle">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923928" y="2432309"/>
            <a:ext cx="5002462" cy="646331"/>
          </a:xfrm>
          <a:prstGeom prst="rect">
            <a:avLst/>
          </a:prstGeom>
        </p:spPr>
        <p:txBody>
          <a:bodyPr wrap="square">
            <a:spAutoFit/>
          </a:bodyPr>
          <a:lstStyle/>
          <a:p>
            <a:pPr fontAlgn="auto">
              <a:spcBef>
                <a:spcPts val="0"/>
              </a:spcBef>
              <a:spcAft>
                <a:spcPts val="0"/>
              </a:spcAft>
              <a:defRPr/>
            </a:pPr>
            <a:r>
              <a:rPr lang="zh-CN" altLang="en-US" sz="3600" b="1" spc="300" dirty="0">
                <a:solidFill>
                  <a:schemeClr val="tx1">
                    <a:lumMod val="95000"/>
                    <a:lumOff val="5000"/>
                  </a:schemeClr>
                </a:solidFill>
                <a:cs typeface="+mn-ea"/>
                <a:sym typeface="+mn-lt"/>
              </a:rPr>
              <a:t>  </a:t>
            </a:r>
            <a:r>
              <a:rPr lang="zh-CN" altLang="en-US" sz="3200" b="1" spc="300" dirty="0">
                <a:solidFill>
                  <a:schemeClr val="tx1">
                    <a:lumMod val="95000"/>
                    <a:lumOff val="5000"/>
                  </a:schemeClr>
                </a:solidFill>
                <a:cs typeface="+mn-ea"/>
                <a:sym typeface="+mn-lt"/>
              </a:rPr>
              <a:t>回溯法求解消消乐问题</a:t>
            </a:r>
            <a:endParaRPr lang="zh-CN" altLang="en-US" sz="3600" b="1" spc="300" dirty="0">
              <a:solidFill>
                <a:schemeClr val="tx1">
                  <a:lumMod val="95000"/>
                  <a:lumOff val="5000"/>
                </a:schemeClr>
              </a:solidFill>
              <a:cs typeface="+mn-ea"/>
              <a:sym typeface="+mn-lt"/>
            </a:endParaRPr>
          </a:p>
        </p:txBody>
      </p:sp>
      <p:sp>
        <p:nvSpPr>
          <p:cNvPr id="6" name="TextBox 26"/>
          <p:cNvSpPr txBox="1"/>
          <p:nvPr/>
        </p:nvSpPr>
        <p:spPr>
          <a:xfrm>
            <a:off x="4284216" y="3001914"/>
            <a:ext cx="3888432"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汇报人：蔡晓鑫 </a:t>
            </a:r>
          </a:p>
        </p:txBody>
      </p:sp>
      <p:sp>
        <p:nvSpPr>
          <p:cNvPr id="7" name="矩形 6"/>
          <p:cNvSpPr/>
          <p:nvPr/>
        </p:nvSpPr>
        <p:spPr>
          <a:xfrm>
            <a:off x="4283968" y="1667507"/>
            <a:ext cx="5002462" cy="1014730"/>
          </a:xfrm>
          <a:prstGeom prst="rect">
            <a:avLst/>
          </a:prstGeom>
        </p:spPr>
        <p:txBody>
          <a:bodyPr wrap="square">
            <a:spAutoFit/>
          </a:bodyPr>
          <a:lstStyle/>
          <a:p>
            <a:pPr fontAlgn="auto">
              <a:spcBef>
                <a:spcPts val="0"/>
              </a:spcBef>
              <a:spcAft>
                <a:spcPts val="0"/>
              </a:spcAft>
              <a:defRPr/>
            </a:pPr>
            <a:r>
              <a:rPr lang="en-US" altLang="zh-CN" sz="6000" spc="300" dirty="0">
                <a:solidFill>
                  <a:schemeClr val="tx1">
                    <a:lumMod val="95000"/>
                    <a:lumOff val="5000"/>
                  </a:schemeClr>
                </a:solidFill>
                <a:cs typeface="+mn-ea"/>
                <a:sym typeface="+mn-lt"/>
              </a:rPr>
              <a:t>2019</a:t>
            </a:r>
            <a:endParaRPr lang="zh-CN" altLang="en-US" sz="6000" spc="300" dirty="0">
              <a:solidFill>
                <a:schemeClr val="tx1">
                  <a:lumMod val="95000"/>
                  <a:lumOff val="5000"/>
                </a:schemeClr>
              </a:solidFill>
              <a:cs typeface="+mn-ea"/>
              <a:sym typeface="+mn-lt"/>
            </a:endParaRPr>
          </a:p>
        </p:txBody>
      </p:sp>
      <p:sp>
        <p:nvSpPr>
          <p:cNvPr id="8" name="等腰三角形 7"/>
          <p:cNvSpPr/>
          <p:nvPr/>
        </p:nvSpPr>
        <p:spPr>
          <a:xfrm rot="5400000">
            <a:off x="3619834" y="2171016"/>
            <a:ext cx="662714" cy="600088"/>
          </a:xfrm>
          <a:prstGeom prst="triangl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5400000">
            <a:off x="-143154" y="970782"/>
            <a:ext cx="3029727" cy="2743421"/>
          </a:xfrm>
          <a:prstGeom prst="triangle">
            <a:avLst/>
          </a:prstGeom>
          <a:blipFill dpi="0" rotWithShape="1">
            <a:blip r:embed="rId6">
              <a:grayscl/>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p:cNvSpPr/>
          <p:nvPr/>
        </p:nvSpPr>
        <p:spPr>
          <a:xfrm rot="5400000">
            <a:off x="-112190" y="2855350"/>
            <a:ext cx="2374384" cy="2150007"/>
          </a:xfrm>
          <a:prstGeom prst="triangle">
            <a:avLst/>
          </a:prstGeom>
          <a:solidFill>
            <a:srgbClr val="BFBF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等腰三角形 10"/>
          <p:cNvSpPr/>
          <p:nvPr/>
        </p:nvSpPr>
        <p:spPr>
          <a:xfrm rot="5400000">
            <a:off x="2634804" y="862593"/>
            <a:ext cx="971173" cy="879398"/>
          </a:xfrm>
          <a:prstGeom prst="triangle">
            <a:avLst/>
          </a:prstGeom>
          <a:solidFill>
            <a:srgbClr val="BFBF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11"/>
          <p:cNvSpPr/>
          <p:nvPr/>
        </p:nvSpPr>
        <p:spPr>
          <a:xfrm rot="16200000" flipH="1">
            <a:off x="7364047" y="397465"/>
            <a:ext cx="1868226" cy="1691680"/>
          </a:xfrm>
          <a:prstGeom prst="triangle">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Lindsey Ray - Better Off">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981630" y="-138800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par>
                                    <p:cTn id="7" presetID="2" presetClass="entr" presetSubtype="8" fill="hold" grpId="0" nodeType="withEffect" p14:presetBounceEnd="38000">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14:bounceEnd="38000">
                                          <p:cBhvr additive="base">
                                            <p:cTn id="9" dur="500" fill="hold"/>
                                            <p:tgtEl>
                                              <p:spTgt spid="3"/>
                                            </p:tgtEl>
                                            <p:attrNameLst>
                                              <p:attrName>ppt_x</p:attrName>
                                            </p:attrNameLst>
                                          </p:cBhvr>
                                          <p:tavLst>
                                            <p:tav tm="0">
                                              <p:val>
                                                <p:strVal val="0-#ppt_w/2"/>
                                              </p:val>
                                            </p:tav>
                                            <p:tav tm="100000">
                                              <p:val>
                                                <p:strVal val="#ppt_x"/>
                                              </p:val>
                                            </p:tav>
                                          </p:tavLst>
                                        </p:anim>
                                        <p:anim calcmode="lin" valueType="num" p14:bounceEnd="38000">
                                          <p:cBhvr additive="base">
                                            <p:cTn id="10" dur="500" fill="hold"/>
                                            <p:tgtEl>
                                              <p:spTgt spid="3"/>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14:presetBounceEnd="38000">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14:bounceEnd="38000">
                                          <p:cBhvr additive="base">
                                            <p:cTn id="13" dur="500" fill="hold"/>
                                            <p:tgtEl>
                                              <p:spTgt spid="9"/>
                                            </p:tgtEl>
                                            <p:attrNameLst>
                                              <p:attrName>ppt_x</p:attrName>
                                            </p:attrNameLst>
                                          </p:cBhvr>
                                          <p:tavLst>
                                            <p:tav tm="0">
                                              <p:val>
                                                <p:strVal val="0-#ppt_w/2"/>
                                              </p:val>
                                            </p:tav>
                                            <p:tav tm="100000">
                                              <p:val>
                                                <p:strVal val="#ppt_x"/>
                                              </p:val>
                                            </p:tav>
                                          </p:tavLst>
                                        </p:anim>
                                        <p:anim calcmode="lin" valueType="num" p14:bounceEnd="38000">
                                          <p:cBhvr additive="base">
                                            <p:cTn id="14" dur="500" fill="hold"/>
                                            <p:tgtEl>
                                              <p:spTgt spid="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38000">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14:bounceEnd="38000">
                                          <p:cBhvr additive="base">
                                            <p:cTn id="17" dur="500" fill="hold"/>
                                            <p:tgtEl>
                                              <p:spTgt spid="10"/>
                                            </p:tgtEl>
                                            <p:attrNameLst>
                                              <p:attrName>ppt_x</p:attrName>
                                            </p:attrNameLst>
                                          </p:cBhvr>
                                          <p:tavLst>
                                            <p:tav tm="0">
                                              <p:val>
                                                <p:strVal val="0-#ppt_w/2"/>
                                              </p:val>
                                            </p:tav>
                                            <p:tav tm="100000">
                                              <p:val>
                                                <p:strVal val="#ppt_x"/>
                                              </p:val>
                                            </p:tav>
                                          </p:tavLst>
                                        </p:anim>
                                        <p:anim calcmode="lin" valueType="num" p14:bounceEnd="38000">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14:presetBounceEnd="38000">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14:bounceEnd="38000">
                                          <p:cBhvr additive="base">
                                            <p:cTn id="21" dur="500" fill="hold"/>
                                            <p:tgtEl>
                                              <p:spTgt spid="11"/>
                                            </p:tgtEl>
                                            <p:attrNameLst>
                                              <p:attrName>ppt_x</p:attrName>
                                            </p:attrNameLst>
                                          </p:cBhvr>
                                          <p:tavLst>
                                            <p:tav tm="0">
                                              <p:val>
                                                <p:strVal val="0-#ppt_w/2"/>
                                              </p:val>
                                            </p:tav>
                                            <p:tav tm="100000">
                                              <p:val>
                                                <p:strVal val="#ppt_x"/>
                                              </p:val>
                                            </p:tav>
                                          </p:tavLst>
                                        </p:anim>
                                        <p:anim calcmode="lin" valueType="num" p14:bounceEnd="38000">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38000">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14:bounceEnd="38000">
                                          <p:cBhvr additive="base">
                                            <p:cTn id="25" dur="500" fill="hold"/>
                                            <p:tgtEl>
                                              <p:spTgt spid="12"/>
                                            </p:tgtEl>
                                            <p:attrNameLst>
                                              <p:attrName>ppt_x</p:attrName>
                                            </p:attrNameLst>
                                          </p:cBhvr>
                                          <p:tavLst>
                                            <p:tav tm="0">
                                              <p:val>
                                                <p:strVal val="1+#ppt_w/2"/>
                                              </p:val>
                                            </p:tav>
                                            <p:tav tm="100000">
                                              <p:val>
                                                <p:strVal val="#ppt_x"/>
                                              </p:val>
                                            </p:tav>
                                          </p:tavLst>
                                        </p:anim>
                                        <p:anim calcmode="lin" valueType="num" p14:bounceEnd="38000">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14:presetBounceEnd="38000">
                                      <p:stCondLst>
                                        <p:cond delay="250"/>
                                      </p:stCondLst>
                                      <p:childTnLst>
                                        <p:set>
                                          <p:cBhvr>
                                            <p:cTn id="28" dur="1" fill="hold">
                                              <p:stCondLst>
                                                <p:cond delay="0"/>
                                              </p:stCondLst>
                                            </p:cTn>
                                            <p:tgtEl>
                                              <p:spTgt spid="8"/>
                                            </p:tgtEl>
                                            <p:attrNameLst>
                                              <p:attrName>style.visibility</p:attrName>
                                            </p:attrNameLst>
                                          </p:cBhvr>
                                          <p:to>
                                            <p:strVal val="visible"/>
                                          </p:to>
                                        </p:set>
                                        <p:anim calcmode="lin" valueType="num" p14:bounceEnd="38000">
                                          <p:cBhvr additive="base">
                                            <p:cTn id="29" dur="1250" fill="hold"/>
                                            <p:tgtEl>
                                              <p:spTgt spid="8"/>
                                            </p:tgtEl>
                                            <p:attrNameLst>
                                              <p:attrName>ppt_x</p:attrName>
                                            </p:attrNameLst>
                                          </p:cBhvr>
                                          <p:tavLst>
                                            <p:tav tm="0">
                                              <p:val>
                                                <p:strVal val="0-#ppt_w/2"/>
                                              </p:val>
                                            </p:tav>
                                            <p:tav tm="100000">
                                              <p:val>
                                                <p:strVal val="#ppt_x"/>
                                              </p:val>
                                            </p:tav>
                                          </p:tavLst>
                                        </p:anim>
                                        <p:anim calcmode="lin" valueType="num" p14:bounceEnd="38000">
                                          <p:cBhvr additive="base">
                                            <p:cTn id="30" dur="1250" fill="hold"/>
                                            <p:tgtEl>
                                              <p:spTgt spid="8"/>
                                            </p:tgtEl>
                                            <p:attrNameLst>
                                              <p:attrName>ppt_y</p:attrName>
                                            </p:attrNameLst>
                                          </p:cBhvr>
                                          <p:tavLst>
                                            <p:tav tm="0">
                                              <p:val>
                                                <p:strVal val="#ppt_y"/>
                                              </p:val>
                                            </p:tav>
                                            <p:tav tm="100000">
                                              <p:val>
                                                <p:strVal val="#ppt_y"/>
                                              </p:val>
                                            </p:tav>
                                          </p:tavLst>
                                        </p:anim>
                                      </p:childTnLst>
                                    </p:cTn>
                                  </p:par>
                                </p:childTnLst>
                              </p:cTn>
                            </p:par>
                            <p:par>
                              <p:cTn id="31" fill="hold">
                                <p:stCondLst>
                                  <p:cond delay="0"/>
                                </p:stCondLst>
                                <p:childTnLst>
                                  <p:par>
                                    <p:cTn id="32" presetID="53" presetClass="entr" presetSubtype="16"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childTnLst>
                              </p:cTn>
                            </p:par>
                            <p:par>
                              <p:cTn id="37" fill="hold">
                                <p:stCondLst>
                                  <p:cond delay="500"/>
                                </p:stCondLst>
                                <p:childTnLst>
                                  <p:par>
                                    <p:cTn id="38" presetID="53" presetClass="entr" presetSubtype="16"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animEffect transition="in" filter="fade">
                                          <p:cBhvr>
                                            <p:cTn id="42" dur="500"/>
                                            <p:tgtEl>
                                              <p:spTgt spid="5"/>
                                            </p:tgtEl>
                                          </p:cBhvr>
                                        </p:animEffect>
                                      </p:childTnLst>
                                    </p:cTn>
                                  </p:par>
                                </p:childTnLst>
                              </p:cTn>
                            </p:par>
                            <p:par>
                              <p:cTn id="43" fill="hold">
                                <p:stCondLst>
                                  <p:cond delay="1000"/>
                                </p:stCondLst>
                                <p:childTnLst>
                                  <p:par>
                                    <p:cTn id="44" presetID="53" presetClass="entr" presetSubtype="16"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9" fill="hold" display="0">
                      <p:stCondLst>
                        <p:cond delay="indefinite"/>
                      </p:stCondLst>
                      <p:endCondLst>
                        <p:cond evt="onStopAudio" delay="0">
                          <p:tgtEl>
                            <p:sldTgt/>
                          </p:tgtEl>
                        </p:cond>
                      </p:endCondLst>
                    </p:cTn>
                    <p:tgtEl>
                      <p:spTgt spid="14"/>
                    </p:tgtEl>
                  </p:cMediaNode>
                </p:audio>
              </p:childTnLst>
            </p:cTn>
          </p:par>
        </p:tnLst>
        <p:bldLst>
          <p:bldP spid="3" grpId="0" animBg="1"/>
          <p:bldP spid="5" grpId="0"/>
          <p:bldP spid="6" grpId="0"/>
          <p:bldP spid="7" grpId="0"/>
          <p:bldP spid="8" grpId="0" animBg="1"/>
          <p:bldP spid="9" grpId="0" animBg="1"/>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0-#ppt_w/2"/>
                                              </p:val>
                                            </p:tav>
                                            <p:tav tm="100000">
                                              <p:val>
                                                <p:strVal val="#ppt_x"/>
                                              </p:val>
                                            </p:tav>
                                          </p:tavLst>
                                        </p:anim>
                                        <p:anim calcmode="lin" valueType="num">
                                          <p:cBhvr additive="base">
                                            <p:cTn id="10" dur="500" fill="hold"/>
                                            <p:tgtEl>
                                              <p:spTgt spid="3"/>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25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250" fill="hold"/>
                                            <p:tgtEl>
                                              <p:spTgt spid="8"/>
                                            </p:tgtEl>
                                            <p:attrNameLst>
                                              <p:attrName>ppt_x</p:attrName>
                                            </p:attrNameLst>
                                          </p:cBhvr>
                                          <p:tavLst>
                                            <p:tav tm="0">
                                              <p:val>
                                                <p:strVal val="0-#ppt_w/2"/>
                                              </p:val>
                                            </p:tav>
                                            <p:tav tm="100000">
                                              <p:val>
                                                <p:strVal val="#ppt_x"/>
                                              </p:val>
                                            </p:tav>
                                          </p:tavLst>
                                        </p:anim>
                                        <p:anim calcmode="lin" valueType="num">
                                          <p:cBhvr additive="base">
                                            <p:cTn id="30" dur="1250" fill="hold"/>
                                            <p:tgtEl>
                                              <p:spTgt spid="8"/>
                                            </p:tgtEl>
                                            <p:attrNameLst>
                                              <p:attrName>ppt_y</p:attrName>
                                            </p:attrNameLst>
                                          </p:cBhvr>
                                          <p:tavLst>
                                            <p:tav tm="0">
                                              <p:val>
                                                <p:strVal val="#ppt_y"/>
                                              </p:val>
                                            </p:tav>
                                            <p:tav tm="100000">
                                              <p:val>
                                                <p:strVal val="#ppt_y"/>
                                              </p:val>
                                            </p:tav>
                                          </p:tavLst>
                                        </p:anim>
                                      </p:childTnLst>
                                    </p:cTn>
                                  </p:par>
                                </p:childTnLst>
                              </p:cTn>
                            </p:par>
                            <p:par>
                              <p:cTn id="31" fill="hold">
                                <p:stCondLst>
                                  <p:cond delay="0"/>
                                </p:stCondLst>
                                <p:childTnLst>
                                  <p:par>
                                    <p:cTn id="32" presetID="53" presetClass="entr" presetSubtype="16"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childTnLst>
                              </p:cTn>
                            </p:par>
                            <p:par>
                              <p:cTn id="37" fill="hold">
                                <p:stCondLst>
                                  <p:cond delay="500"/>
                                </p:stCondLst>
                                <p:childTnLst>
                                  <p:par>
                                    <p:cTn id="38" presetID="53" presetClass="entr" presetSubtype="16"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animEffect transition="in" filter="fade">
                                          <p:cBhvr>
                                            <p:cTn id="42" dur="500"/>
                                            <p:tgtEl>
                                              <p:spTgt spid="5"/>
                                            </p:tgtEl>
                                          </p:cBhvr>
                                        </p:animEffect>
                                      </p:childTnLst>
                                    </p:cTn>
                                  </p:par>
                                </p:childTnLst>
                              </p:cTn>
                            </p:par>
                            <p:par>
                              <p:cTn id="43" fill="hold">
                                <p:stCondLst>
                                  <p:cond delay="1000"/>
                                </p:stCondLst>
                                <p:childTnLst>
                                  <p:par>
                                    <p:cTn id="44" presetID="53" presetClass="entr" presetSubtype="16"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9" fill="hold" display="0">
                      <p:stCondLst>
                        <p:cond delay="indefinite"/>
                      </p:stCondLst>
                      <p:endCondLst>
                        <p:cond evt="onStopAudio" delay="0">
                          <p:tgtEl>
                            <p:sldTgt/>
                          </p:tgtEl>
                        </p:cond>
                      </p:endCondLst>
                    </p:cTn>
                    <p:tgtEl>
                      <p:spTgt spid="14"/>
                    </p:tgtEl>
                  </p:cMediaNode>
                </p:audio>
              </p:childTnLst>
            </p:cTn>
          </p:par>
        </p:tnLst>
        <p:bldLst>
          <p:bldP spid="3" grpId="0" animBg="1"/>
          <p:bldP spid="5" grpId="0"/>
          <p:bldP spid="6" grpId="0"/>
          <p:bldP spid="7" grpId="0"/>
          <p:bldP spid="8" grpId="0" animBg="1"/>
          <p:bldP spid="9" grpId="0" animBg="1"/>
          <p:bldP spid="10" grpId="0" animBg="1"/>
          <p:bldP spid="11" grpId="0" animBg="1"/>
          <p:bldP spid="12"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56250182628&amp;di=106cc1c5b36c68e4fbbddf02f7675efd&amp;imgtype=0&amp;src=http%3A%2F%2Fwww.reader8.cn%2Fuploadfile%2Fjiaocheng%2F20140144%2F2720%2F2014012720201922882.jpg">
            <a:extLst>
              <a:ext uri="{FF2B5EF4-FFF2-40B4-BE49-F238E27FC236}">
                <a16:creationId xmlns:a16="http://schemas.microsoft.com/office/drawing/2014/main" id="{A05EBE0C-7E08-45EA-844D-71EC64273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771550"/>
            <a:ext cx="5820116" cy="36004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形 2" descr="禁止">
            <a:extLst>
              <a:ext uri="{FF2B5EF4-FFF2-40B4-BE49-F238E27FC236}">
                <a16:creationId xmlns:a16="http://schemas.microsoft.com/office/drawing/2014/main" id="{BB182CC3-69B7-4FC2-8335-4C34D7AAB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0112" y="2211626"/>
            <a:ext cx="720248" cy="720248"/>
          </a:xfrm>
          <a:prstGeom prst="rect">
            <a:avLst/>
          </a:prstGeom>
        </p:spPr>
      </p:pic>
      <p:cxnSp>
        <p:nvCxnSpPr>
          <p:cNvPr id="5" name="直接连接符 4">
            <a:extLst>
              <a:ext uri="{FF2B5EF4-FFF2-40B4-BE49-F238E27FC236}">
                <a16:creationId xmlns:a16="http://schemas.microsoft.com/office/drawing/2014/main" id="{0D5FFFAE-D6B7-4163-A8D9-0C7E911161D4}"/>
              </a:ext>
            </a:extLst>
          </p:cNvPr>
          <p:cNvCxnSpPr/>
          <p:nvPr/>
        </p:nvCxnSpPr>
        <p:spPr>
          <a:xfrm flipV="1">
            <a:off x="4716016" y="3147814"/>
            <a:ext cx="1944216" cy="936104"/>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 name="直接连接符 6">
            <a:extLst>
              <a:ext uri="{FF2B5EF4-FFF2-40B4-BE49-F238E27FC236}">
                <a16:creationId xmlns:a16="http://schemas.microsoft.com/office/drawing/2014/main" id="{E8E8D6CA-7A5B-42C9-BB9E-BA476791C3D9}"/>
              </a:ext>
            </a:extLst>
          </p:cNvPr>
          <p:cNvCxnSpPr/>
          <p:nvPr/>
        </p:nvCxnSpPr>
        <p:spPr>
          <a:xfrm>
            <a:off x="5220072" y="3147814"/>
            <a:ext cx="1152128" cy="7200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94F77B1-0346-40E8-9588-B010638EE84F}"/>
              </a:ext>
            </a:extLst>
          </p:cNvPr>
          <p:cNvGrpSpPr/>
          <p:nvPr/>
        </p:nvGrpSpPr>
        <p:grpSpPr>
          <a:xfrm>
            <a:off x="1941044" y="1089139"/>
            <a:ext cx="2630956" cy="2138030"/>
            <a:chOff x="1941044" y="1089139"/>
            <a:chExt cx="2630956" cy="2138030"/>
          </a:xfrm>
        </p:grpSpPr>
        <p:cxnSp>
          <p:nvCxnSpPr>
            <p:cNvPr id="10" name="直接连接符 9">
              <a:extLst>
                <a:ext uri="{FF2B5EF4-FFF2-40B4-BE49-F238E27FC236}">
                  <a16:creationId xmlns:a16="http://schemas.microsoft.com/office/drawing/2014/main" id="{2134A8E1-8CED-4278-82F3-F324F26D3D0D}"/>
                </a:ext>
              </a:extLst>
            </p:cNvPr>
            <p:cNvCxnSpPr/>
            <p:nvPr/>
          </p:nvCxnSpPr>
          <p:spPr>
            <a:xfrm flipH="1">
              <a:off x="2555776" y="1131590"/>
              <a:ext cx="2016224" cy="5040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7D0634E-B629-4A2A-9198-C563F29EE572}"/>
                </a:ext>
              </a:extLst>
            </p:cNvPr>
            <p:cNvCxnSpPr/>
            <p:nvPr/>
          </p:nvCxnSpPr>
          <p:spPr>
            <a:xfrm>
              <a:off x="2555776" y="1779662"/>
              <a:ext cx="0" cy="8640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D7DF2C6-8A54-44EC-94F4-84D8BBB84C94}"/>
                </a:ext>
              </a:extLst>
            </p:cNvPr>
            <p:cNvCxnSpPr>
              <a:cxnSpLocks/>
            </p:cNvCxnSpPr>
            <p:nvPr/>
          </p:nvCxnSpPr>
          <p:spPr>
            <a:xfrm flipH="1">
              <a:off x="1941044" y="2636579"/>
              <a:ext cx="599536" cy="5905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72EA382-ABA7-4CFF-BA15-D525595EFAAB}"/>
                </a:ext>
              </a:extLst>
            </p:cNvPr>
            <p:cNvSpPr txBox="1"/>
            <p:nvPr/>
          </p:nvSpPr>
          <p:spPr>
            <a:xfrm>
              <a:off x="2843807" y="1089139"/>
              <a:ext cx="1584174"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当前最优路径</a:t>
              </a:r>
            </a:p>
          </p:txBody>
        </p:sp>
      </p:grpSp>
      <p:sp>
        <p:nvSpPr>
          <p:cNvPr id="18" name="文本框 17">
            <a:extLst>
              <a:ext uri="{FF2B5EF4-FFF2-40B4-BE49-F238E27FC236}">
                <a16:creationId xmlns:a16="http://schemas.microsoft.com/office/drawing/2014/main" id="{41501C7E-6727-44A0-9AC3-594AF5EE5975}"/>
              </a:ext>
            </a:extLst>
          </p:cNvPr>
          <p:cNvSpPr txBox="1"/>
          <p:nvPr/>
        </p:nvSpPr>
        <p:spPr>
          <a:xfrm>
            <a:off x="7452320" y="4659982"/>
            <a:ext cx="1440160"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该图片来源于百度</a:t>
            </a:r>
          </a:p>
        </p:txBody>
      </p:sp>
    </p:spTree>
    <p:extLst>
      <p:ext uri="{BB962C8B-B14F-4D97-AF65-F5344CB8AC3E}">
        <p14:creationId xmlns:p14="http://schemas.microsoft.com/office/powerpoint/2010/main" val="4659240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556250182628&amp;di=106cc1c5b36c68e4fbbddf02f7675efd&amp;imgtype=0&amp;src=http%3A%2F%2Fwww.reader8.cn%2Fuploadfile%2Fjiaocheng%2F20140144%2F2720%2F2014012720201922882.jpg">
            <a:extLst>
              <a:ext uri="{FF2B5EF4-FFF2-40B4-BE49-F238E27FC236}">
                <a16:creationId xmlns:a16="http://schemas.microsoft.com/office/drawing/2014/main" id="{FF76DCEA-7475-4D78-A457-8B19601FC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771550"/>
            <a:ext cx="5820116" cy="3600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AC8078E1-0108-4BF7-9A17-60C35F94670B}"/>
              </a:ext>
            </a:extLst>
          </p:cNvPr>
          <p:cNvGrpSpPr/>
          <p:nvPr/>
        </p:nvGrpSpPr>
        <p:grpSpPr>
          <a:xfrm>
            <a:off x="1403648" y="3579862"/>
            <a:ext cx="1512168" cy="576064"/>
            <a:chOff x="1403648" y="3579862"/>
            <a:chExt cx="1512168" cy="576064"/>
          </a:xfrm>
        </p:grpSpPr>
        <p:sp>
          <p:nvSpPr>
            <p:cNvPr id="4" name="右大括号 3">
              <a:extLst>
                <a:ext uri="{FF2B5EF4-FFF2-40B4-BE49-F238E27FC236}">
                  <a16:creationId xmlns:a16="http://schemas.microsoft.com/office/drawing/2014/main" id="{9B413353-6334-4277-A2FD-6AFF8B8F7472}"/>
                </a:ext>
              </a:extLst>
            </p:cNvPr>
            <p:cNvSpPr/>
            <p:nvPr/>
          </p:nvSpPr>
          <p:spPr>
            <a:xfrm rot="5400000">
              <a:off x="2015716" y="2967794"/>
              <a:ext cx="288032" cy="151216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F7B9B45-8EEF-462B-B98C-82F76F757E97}"/>
                </a:ext>
              </a:extLst>
            </p:cNvPr>
            <p:cNvSpPr txBox="1"/>
            <p:nvPr/>
          </p:nvSpPr>
          <p:spPr>
            <a:xfrm>
              <a:off x="1763688" y="3878927"/>
              <a:ext cx="936104"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设置阈值</a:t>
              </a:r>
            </a:p>
          </p:txBody>
        </p:sp>
      </p:grpSp>
      <p:pic>
        <p:nvPicPr>
          <p:cNvPr id="8" name="图形 7" descr="刺激物">
            <a:extLst>
              <a:ext uri="{FF2B5EF4-FFF2-40B4-BE49-F238E27FC236}">
                <a16:creationId xmlns:a16="http://schemas.microsoft.com/office/drawing/2014/main" id="{E91988AB-4FE1-4768-9397-FC687A5483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1880" y="3003798"/>
            <a:ext cx="504056" cy="504056"/>
          </a:xfrm>
          <a:prstGeom prst="rect">
            <a:avLst/>
          </a:prstGeom>
        </p:spPr>
      </p:pic>
      <p:cxnSp>
        <p:nvCxnSpPr>
          <p:cNvPr id="10" name="直接连接符 9">
            <a:extLst>
              <a:ext uri="{FF2B5EF4-FFF2-40B4-BE49-F238E27FC236}">
                <a16:creationId xmlns:a16="http://schemas.microsoft.com/office/drawing/2014/main" id="{301D8866-B3E9-4370-AE18-9B831BAFFEDD}"/>
              </a:ext>
            </a:extLst>
          </p:cNvPr>
          <p:cNvCxnSpPr/>
          <p:nvPr/>
        </p:nvCxnSpPr>
        <p:spPr>
          <a:xfrm>
            <a:off x="2699792" y="3867895"/>
            <a:ext cx="1728192" cy="2880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FA795B0-5AB5-4269-9411-E7899B5C399D}"/>
              </a:ext>
            </a:extLst>
          </p:cNvPr>
          <p:cNvCxnSpPr/>
          <p:nvPr/>
        </p:nvCxnSpPr>
        <p:spPr>
          <a:xfrm flipV="1">
            <a:off x="2771800" y="3867895"/>
            <a:ext cx="1728192" cy="3655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52200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2768226" y="592677"/>
            <a:ext cx="3766479" cy="4625365"/>
            <a:chOff x="4439816" y="1700807"/>
            <a:chExt cx="3514711" cy="4316181"/>
          </a:xfrm>
        </p:grpSpPr>
        <p:sp>
          <p:nvSpPr>
            <p:cNvPr id="27" name="Freeform: Shape 34"/>
            <p:cNvSpPr/>
            <p:nvPr/>
          </p:nvSpPr>
          <p:spPr bwMode="auto">
            <a:xfrm>
              <a:off x="5483933" y="2147477"/>
              <a:ext cx="248171" cy="248171"/>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cs typeface="+mn-ea"/>
                <a:sym typeface="+mn-lt"/>
              </a:endParaRPr>
            </a:p>
          </p:txBody>
        </p:sp>
        <p:sp>
          <p:nvSpPr>
            <p:cNvPr id="26" name="Freeform: Shape 33"/>
            <p:cNvSpPr/>
            <p:nvPr/>
          </p:nvSpPr>
          <p:spPr bwMode="auto">
            <a:xfrm>
              <a:off x="6799857" y="2831799"/>
              <a:ext cx="252272" cy="25227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endParaRPr dirty="0">
                <a:cs typeface="+mn-ea"/>
                <a:sym typeface="+mn-lt"/>
              </a:endParaRPr>
            </a:p>
          </p:txBody>
        </p:sp>
        <p:sp>
          <p:nvSpPr>
            <p:cNvPr id="17" name="Freeform: Shape 16"/>
            <p:cNvSpPr/>
            <p:nvPr/>
          </p:nvSpPr>
          <p:spPr bwMode="auto">
            <a:xfrm>
              <a:off x="6082434" y="1700807"/>
              <a:ext cx="202433" cy="4316181"/>
            </a:xfrm>
            <a:custGeom>
              <a:avLst/>
              <a:gdLst>
                <a:gd name="T0" fmla="*/ 0 w 109"/>
                <a:gd name="T1" fmla="*/ 2268 h 2288"/>
                <a:gd name="T2" fmla="*/ 0 w 109"/>
                <a:gd name="T3" fmla="*/ 27 h 2288"/>
                <a:gd name="T4" fmla="*/ 109 w 109"/>
                <a:gd name="T5" fmla="*/ 27 h 2288"/>
                <a:gd name="T6" fmla="*/ 109 w 109"/>
                <a:gd name="T7" fmla="*/ 2268 h 2288"/>
                <a:gd name="T8" fmla="*/ 0 w 109"/>
                <a:gd name="T9" fmla="*/ 2268 h 2288"/>
              </a:gdLst>
              <a:ahLst/>
              <a:cxnLst>
                <a:cxn ang="0">
                  <a:pos x="T0" y="T1"/>
                </a:cxn>
                <a:cxn ang="0">
                  <a:pos x="T2" y="T3"/>
                </a:cxn>
                <a:cxn ang="0">
                  <a:pos x="T4" y="T5"/>
                </a:cxn>
                <a:cxn ang="0">
                  <a:pos x="T6" y="T7"/>
                </a:cxn>
                <a:cxn ang="0">
                  <a:pos x="T8" y="T9"/>
                </a:cxn>
              </a:cxnLst>
              <a:rect l="0" t="0" r="r" b="b"/>
              <a:pathLst>
                <a:path w="109" h="2288">
                  <a:moveTo>
                    <a:pt x="0" y="2268"/>
                  </a:moveTo>
                  <a:cubicBezTo>
                    <a:pt x="0" y="27"/>
                    <a:pt x="0" y="27"/>
                    <a:pt x="0" y="27"/>
                  </a:cubicBezTo>
                  <a:cubicBezTo>
                    <a:pt x="0" y="27"/>
                    <a:pt x="50" y="0"/>
                    <a:pt x="109" y="27"/>
                  </a:cubicBezTo>
                  <a:cubicBezTo>
                    <a:pt x="109" y="2268"/>
                    <a:pt x="109" y="2268"/>
                    <a:pt x="109" y="2268"/>
                  </a:cubicBezTo>
                  <a:cubicBezTo>
                    <a:pt x="109" y="2268"/>
                    <a:pt x="64" y="2288"/>
                    <a:pt x="0" y="2268"/>
                  </a:cubicBezTo>
                  <a:close/>
                </a:path>
              </a:pathLst>
            </a:custGeom>
            <a:solidFill>
              <a:schemeClr val="bg1">
                <a:lumMod val="50000"/>
              </a:schemeClr>
            </a:solidFill>
            <a:ln>
              <a:noFill/>
            </a:ln>
          </p:spPr>
          <p:txBody>
            <a:bodyPr anchor="ctr"/>
            <a:lstStyle/>
            <a:p>
              <a:pPr algn="ctr"/>
              <a:endParaRPr>
                <a:cs typeface="+mn-ea"/>
                <a:sym typeface="+mn-lt"/>
              </a:endParaRPr>
            </a:p>
          </p:txBody>
        </p:sp>
        <p:grpSp>
          <p:nvGrpSpPr>
            <p:cNvPr id="18" name="Group 23"/>
            <p:cNvGrpSpPr/>
            <p:nvPr/>
          </p:nvGrpSpPr>
          <p:grpSpPr>
            <a:xfrm>
              <a:off x="5333317" y="2089515"/>
              <a:ext cx="719823" cy="366189"/>
              <a:chOff x="3925888" y="1576388"/>
              <a:chExt cx="546100" cy="277813"/>
            </a:xfrm>
          </p:grpSpPr>
          <p:sp>
            <p:nvSpPr>
              <p:cNvPr id="36" name="Freeform: Shape 7"/>
              <p:cNvSpPr/>
              <p:nvPr/>
            </p:nvSpPr>
            <p:spPr bwMode="auto">
              <a:xfrm>
                <a:off x="3925888" y="1576388"/>
                <a:ext cx="546100" cy="260350"/>
              </a:xfrm>
              <a:custGeom>
                <a:avLst/>
                <a:gdLst>
                  <a:gd name="T0" fmla="*/ 344 w 344"/>
                  <a:gd name="T1" fmla="*/ 0 h 164"/>
                  <a:gd name="T2" fmla="*/ 344 w 344"/>
                  <a:gd name="T3" fmla="*/ 164 h 164"/>
                  <a:gd name="T4" fmla="*/ 72 w 344"/>
                  <a:gd name="T5" fmla="*/ 157 h 164"/>
                  <a:gd name="T6" fmla="*/ 0 w 344"/>
                  <a:gd name="T7" fmla="*/ 87 h 164"/>
                  <a:gd name="T8" fmla="*/ 74 w 344"/>
                  <a:gd name="T9" fmla="*/ 13 h 164"/>
                  <a:gd name="T10" fmla="*/ 344 w 344"/>
                  <a:gd name="T11" fmla="*/ 0 h 164"/>
                </a:gdLst>
                <a:ahLst/>
                <a:cxnLst>
                  <a:cxn ang="0">
                    <a:pos x="T0" y="T1"/>
                  </a:cxn>
                  <a:cxn ang="0">
                    <a:pos x="T2" y="T3"/>
                  </a:cxn>
                  <a:cxn ang="0">
                    <a:pos x="T4" y="T5"/>
                  </a:cxn>
                  <a:cxn ang="0">
                    <a:pos x="T6" y="T7"/>
                  </a:cxn>
                  <a:cxn ang="0">
                    <a:pos x="T8" y="T9"/>
                  </a:cxn>
                  <a:cxn ang="0">
                    <a:pos x="T10" y="T11"/>
                  </a:cxn>
                </a:cxnLst>
                <a:rect l="0" t="0" r="r" b="b"/>
                <a:pathLst>
                  <a:path w="344" h="164">
                    <a:moveTo>
                      <a:pt x="344" y="0"/>
                    </a:moveTo>
                    <a:lnTo>
                      <a:pt x="344" y="164"/>
                    </a:lnTo>
                    <a:lnTo>
                      <a:pt x="72" y="157"/>
                    </a:lnTo>
                    <a:lnTo>
                      <a:pt x="0" y="87"/>
                    </a:lnTo>
                    <a:lnTo>
                      <a:pt x="74" y="13"/>
                    </a:lnTo>
                    <a:lnTo>
                      <a:pt x="34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Freeform: Shape 8"/>
              <p:cNvSpPr/>
              <p:nvPr/>
            </p:nvSpPr>
            <p:spPr bwMode="auto">
              <a:xfrm>
                <a:off x="3925888" y="1714501"/>
                <a:ext cx="546100" cy="139700"/>
              </a:xfrm>
              <a:custGeom>
                <a:avLst/>
                <a:gdLst>
                  <a:gd name="T0" fmla="*/ 344 w 344"/>
                  <a:gd name="T1" fmla="*/ 77 h 88"/>
                  <a:gd name="T2" fmla="*/ 344 w 344"/>
                  <a:gd name="T3" fmla="*/ 88 h 88"/>
                  <a:gd name="T4" fmla="*/ 67 w 344"/>
                  <a:gd name="T5" fmla="*/ 77 h 88"/>
                  <a:gd name="T6" fmla="*/ 0 w 344"/>
                  <a:gd name="T7" fmla="*/ 17 h 88"/>
                  <a:gd name="T8" fmla="*/ 0 w 344"/>
                  <a:gd name="T9" fmla="*/ 0 h 88"/>
                  <a:gd name="T10" fmla="*/ 71 w 344"/>
                  <a:gd name="T11" fmla="*/ 68 h 88"/>
                  <a:gd name="T12" fmla="*/ 344 w 344"/>
                  <a:gd name="T13" fmla="*/ 77 h 88"/>
                </a:gdLst>
                <a:ahLst/>
                <a:cxnLst>
                  <a:cxn ang="0">
                    <a:pos x="T0" y="T1"/>
                  </a:cxn>
                  <a:cxn ang="0">
                    <a:pos x="T2" y="T3"/>
                  </a:cxn>
                  <a:cxn ang="0">
                    <a:pos x="T4" y="T5"/>
                  </a:cxn>
                  <a:cxn ang="0">
                    <a:pos x="T6" y="T7"/>
                  </a:cxn>
                  <a:cxn ang="0">
                    <a:pos x="T8" y="T9"/>
                  </a:cxn>
                  <a:cxn ang="0">
                    <a:pos x="T10" y="T11"/>
                  </a:cxn>
                  <a:cxn ang="0">
                    <a:pos x="T12" y="T13"/>
                  </a:cxn>
                </a:cxnLst>
                <a:rect l="0" t="0" r="r" b="b"/>
                <a:pathLst>
                  <a:path w="344" h="88">
                    <a:moveTo>
                      <a:pt x="344" y="77"/>
                    </a:moveTo>
                    <a:lnTo>
                      <a:pt x="344" y="88"/>
                    </a:lnTo>
                    <a:lnTo>
                      <a:pt x="67" y="77"/>
                    </a:lnTo>
                    <a:lnTo>
                      <a:pt x="0" y="17"/>
                    </a:lnTo>
                    <a:lnTo>
                      <a:pt x="0" y="0"/>
                    </a:lnTo>
                    <a:lnTo>
                      <a:pt x="71" y="68"/>
                    </a:lnTo>
                    <a:lnTo>
                      <a:pt x="344" y="7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9" name="Freeform: Shape 9"/>
            <p:cNvSpPr/>
            <p:nvPr/>
          </p:nvSpPr>
          <p:spPr bwMode="auto">
            <a:xfrm>
              <a:off x="6053139" y="2012093"/>
              <a:ext cx="263656" cy="525219"/>
            </a:xfrm>
            <a:custGeom>
              <a:avLst/>
              <a:gdLst>
                <a:gd name="T0" fmla="*/ 0 w 150"/>
                <a:gd name="T1" fmla="*/ 289 h 301"/>
                <a:gd name="T2" fmla="*/ 150 w 150"/>
                <a:gd name="T3" fmla="*/ 289 h 301"/>
                <a:gd name="T4" fmla="*/ 150 w 150"/>
                <a:gd name="T5" fmla="*/ 15 h 301"/>
                <a:gd name="T6" fmla="*/ 0 w 150"/>
                <a:gd name="T7" fmla="*/ 15 h 301"/>
                <a:gd name="T8" fmla="*/ 0 w 150"/>
                <a:gd name="T9" fmla="*/ 289 h 301"/>
              </a:gdLst>
              <a:ahLst/>
              <a:cxnLst>
                <a:cxn ang="0">
                  <a:pos x="T0" y="T1"/>
                </a:cxn>
                <a:cxn ang="0">
                  <a:pos x="T2" y="T3"/>
                </a:cxn>
                <a:cxn ang="0">
                  <a:pos x="T4" y="T5"/>
                </a:cxn>
                <a:cxn ang="0">
                  <a:pos x="T6" y="T7"/>
                </a:cxn>
                <a:cxn ang="0">
                  <a:pos x="T8" y="T9"/>
                </a:cxn>
              </a:cxnLst>
              <a:rect l="0" t="0" r="r" b="b"/>
              <a:pathLst>
                <a:path w="150" h="301">
                  <a:moveTo>
                    <a:pt x="0" y="289"/>
                  </a:moveTo>
                  <a:cubicBezTo>
                    <a:pt x="0" y="289"/>
                    <a:pt x="81" y="301"/>
                    <a:pt x="150" y="289"/>
                  </a:cubicBezTo>
                  <a:cubicBezTo>
                    <a:pt x="150" y="15"/>
                    <a:pt x="150" y="15"/>
                    <a:pt x="150" y="15"/>
                  </a:cubicBezTo>
                  <a:cubicBezTo>
                    <a:pt x="150" y="15"/>
                    <a:pt x="82" y="0"/>
                    <a:pt x="0" y="15"/>
                  </a:cubicBezTo>
                  <a:lnTo>
                    <a:pt x="0" y="289"/>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0800000" scaled="1"/>
              <a:tileRect/>
            </a:gradFill>
            <a:ln>
              <a:noFill/>
            </a:ln>
          </p:spPr>
          <p:txBody>
            <a:bodyPr anchor="ctr"/>
            <a:lstStyle/>
            <a:p>
              <a:pPr algn="ctr"/>
              <a:endParaRPr>
                <a:cs typeface="+mn-ea"/>
                <a:sym typeface="+mn-lt"/>
              </a:endParaRPr>
            </a:p>
          </p:txBody>
        </p:sp>
        <p:grpSp>
          <p:nvGrpSpPr>
            <p:cNvPr id="20" name="Group 2"/>
            <p:cNvGrpSpPr/>
            <p:nvPr/>
          </p:nvGrpSpPr>
          <p:grpSpPr>
            <a:xfrm>
              <a:off x="6309603" y="2793537"/>
              <a:ext cx="919519" cy="357818"/>
              <a:chOff x="6190562" y="2927614"/>
              <a:chExt cx="697603" cy="271463"/>
            </a:xfrm>
          </p:grpSpPr>
          <p:sp>
            <p:nvSpPr>
              <p:cNvPr id="34" name="Freeform: Shape 10"/>
              <p:cNvSpPr/>
              <p:nvPr/>
            </p:nvSpPr>
            <p:spPr bwMode="auto">
              <a:xfrm>
                <a:off x="6196014" y="2927614"/>
                <a:ext cx="692151" cy="271463"/>
              </a:xfrm>
              <a:custGeom>
                <a:avLst/>
                <a:gdLst>
                  <a:gd name="T0" fmla="*/ 0 w 436"/>
                  <a:gd name="T1" fmla="*/ 0 h 171"/>
                  <a:gd name="T2" fmla="*/ 344 w 436"/>
                  <a:gd name="T3" fmla="*/ 9 h 171"/>
                  <a:gd name="T4" fmla="*/ 436 w 436"/>
                  <a:gd name="T5" fmla="*/ 89 h 171"/>
                  <a:gd name="T6" fmla="*/ 349 w 436"/>
                  <a:gd name="T7" fmla="*/ 157 h 171"/>
                  <a:gd name="T8" fmla="*/ 0 w 436"/>
                  <a:gd name="T9" fmla="*/ 171 h 171"/>
                  <a:gd name="T10" fmla="*/ 0 w 436"/>
                  <a:gd name="T11" fmla="*/ 0 h 171"/>
                </a:gdLst>
                <a:ahLst/>
                <a:cxnLst>
                  <a:cxn ang="0">
                    <a:pos x="T0" y="T1"/>
                  </a:cxn>
                  <a:cxn ang="0">
                    <a:pos x="T2" y="T3"/>
                  </a:cxn>
                  <a:cxn ang="0">
                    <a:pos x="T4" y="T5"/>
                  </a:cxn>
                  <a:cxn ang="0">
                    <a:pos x="T6" y="T7"/>
                  </a:cxn>
                  <a:cxn ang="0">
                    <a:pos x="T8" y="T9"/>
                  </a:cxn>
                  <a:cxn ang="0">
                    <a:pos x="T10" y="T11"/>
                  </a:cxn>
                </a:cxnLst>
                <a:rect l="0" t="0" r="r" b="b"/>
                <a:pathLst>
                  <a:path w="436" h="171">
                    <a:moveTo>
                      <a:pt x="0" y="0"/>
                    </a:moveTo>
                    <a:lnTo>
                      <a:pt x="344" y="9"/>
                    </a:lnTo>
                    <a:lnTo>
                      <a:pt x="436" y="89"/>
                    </a:lnTo>
                    <a:lnTo>
                      <a:pt x="349" y="157"/>
                    </a:lnTo>
                    <a:lnTo>
                      <a:pt x="0" y="171"/>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35" name="Freeform: Shape 11"/>
              <p:cNvSpPr/>
              <p:nvPr/>
            </p:nvSpPr>
            <p:spPr bwMode="auto">
              <a:xfrm>
                <a:off x="6190562" y="3073372"/>
                <a:ext cx="692151" cy="119359"/>
              </a:xfrm>
              <a:custGeom>
                <a:avLst/>
                <a:gdLst>
                  <a:gd name="T0" fmla="*/ 436 w 436"/>
                  <a:gd name="T1" fmla="*/ 0 h 89"/>
                  <a:gd name="T2" fmla="*/ 436 w 436"/>
                  <a:gd name="T3" fmla="*/ 18 h 89"/>
                  <a:gd name="T4" fmla="*/ 352 w 436"/>
                  <a:gd name="T5" fmla="*/ 82 h 89"/>
                  <a:gd name="T6" fmla="*/ 0 w 436"/>
                  <a:gd name="T7" fmla="*/ 89 h 89"/>
                  <a:gd name="T8" fmla="*/ 0 w 436"/>
                  <a:gd name="T9" fmla="*/ 82 h 89"/>
                  <a:gd name="T10" fmla="*/ 351 w 436"/>
                  <a:gd name="T11" fmla="*/ 67 h 89"/>
                  <a:gd name="T12" fmla="*/ 436 w 436"/>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436" h="89">
                    <a:moveTo>
                      <a:pt x="436" y="0"/>
                    </a:moveTo>
                    <a:lnTo>
                      <a:pt x="436" y="18"/>
                    </a:lnTo>
                    <a:lnTo>
                      <a:pt x="352" y="82"/>
                    </a:lnTo>
                    <a:lnTo>
                      <a:pt x="0" y="89"/>
                    </a:lnTo>
                    <a:lnTo>
                      <a:pt x="0" y="82"/>
                    </a:lnTo>
                    <a:lnTo>
                      <a:pt x="351" y="67"/>
                    </a:lnTo>
                    <a:lnTo>
                      <a:pt x="436" y="0"/>
                    </a:lnTo>
                    <a:close/>
                  </a:path>
                </a:pathLst>
              </a:custGeom>
              <a:solidFill>
                <a:schemeClr val="accent2">
                  <a:lumMod val="75000"/>
                </a:schemeClr>
              </a:solidFill>
              <a:ln>
                <a:noFill/>
              </a:ln>
            </p:spPr>
            <p:txBody>
              <a:bodyPr anchor="ctr"/>
              <a:lstStyle/>
              <a:p>
                <a:pPr algn="ctr"/>
                <a:endParaRPr>
                  <a:cs typeface="+mn-ea"/>
                  <a:sym typeface="+mn-lt"/>
                </a:endParaRPr>
              </a:p>
            </p:txBody>
          </p:sp>
        </p:grpSp>
        <p:sp>
          <p:nvSpPr>
            <p:cNvPr id="21" name="Freeform: Shape 17"/>
            <p:cNvSpPr/>
            <p:nvPr/>
          </p:nvSpPr>
          <p:spPr bwMode="auto">
            <a:xfrm>
              <a:off x="6057701" y="2697094"/>
              <a:ext cx="263656" cy="525219"/>
            </a:xfrm>
            <a:custGeom>
              <a:avLst/>
              <a:gdLst>
                <a:gd name="T0" fmla="*/ 0 w 150"/>
                <a:gd name="T1" fmla="*/ 289 h 301"/>
                <a:gd name="T2" fmla="*/ 150 w 150"/>
                <a:gd name="T3" fmla="*/ 289 h 301"/>
                <a:gd name="T4" fmla="*/ 150 w 150"/>
                <a:gd name="T5" fmla="*/ 15 h 301"/>
                <a:gd name="T6" fmla="*/ 0 w 150"/>
                <a:gd name="T7" fmla="*/ 15 h 301"/>
                <a:gd name="T8" fmla="*/ 0 w 150"/>
                <a:gd name="T9" fmla="*/ 289 h 301"/>
              </a:gdLst>
              <a:ahLst/>
              <a:cxnLst>
                <a:cxn ang="0">
                  <a:pos x="T0" y="T1"/>
                </a:cxn>
                <a:cxn ang="0">
                  <a:pos x="T2" y="T3"/>
                </a:cxn>
                <a:cxn ang="0">
                  <a:pos x="T4" y="T5"/>
                </a:cxn>
                <a:cxn ang="0">
                  <a:pos x="T6" y="T7"/>
                </a:cxn>
                <a:cxn ang="0">
                  <a:pos x="T8" y="T9"/>
                </a:cxn>
              </a:cxnLst>
              <a:rect l="0" t="0" r="r" b="b"/>
              <a:pathLst>
                <a:path w="150" h="301">
                  <a:moveTo>
                    <a:pt x="0" y="289"/>
                  </a:moveTo>
                  <a:cubicBezTo>
                    <a:pt x="0" y="289"/>
                    <a:pt x="81" y="301"/>
                    <a:pt x="150" y="289"/>
                  </a:cubicBezTo>
                  <a:cubicBezTo>
                    <a:pt x="150" y="15"/>
                    <a:pt x="150" y="15"/>
                    <a:pt x="150" y="15"/>
                  </a:cubicBezTo>
                  <a:cubicBezTo>
                    <a:pt x="150" y="15"/>
                    <a:pt x="82" y="0"/>
                    <a:pt x="0" y="15"/>
                  </a:cubicBezTo>
                  <a:lnTo>
                    <a:pt x="0" y="289"/>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0800000" scaled="1"/>
              <a:tileRect/>
            </a:gradFill>
            <a:ln>
              <a:noFill/>
            </a:ln>
          </p:spPr>
          <p:txBody>
            <a:bodyPr anchor="ctr"/>
            <a:lstStyle/>
            <a:p>
              <a:pPr algn="ctr"/>
              <a:endParaRPr>
                <a:cs typeface="+mn-ea"/>
                <a:sym typeface="+mn-lt"/>
              </a:endParaRPr>
            </a:p>
          </p:txBody>
        </p:sp>
        <p:sp>
          <p:nvSpPr>
            <p:cNvPr id="22" name="Freeform: Shape 18"/>
            <p:cNvSpPr/>
            <p:nvPr/>
          </p:nvSpPr>
          <p:spPr bwMode="auto">
            <a:xfrm>
              <a:off x="6048258" y="3744203"/>
              <a:ext cx="263656" cy="525219"/>
            </a:xfrm>
            <a:custGeom>
              <a:avLst/>
              <a:gdLst>
                <a:gd name="T0" fmla="*/ 0 w 150"/>
                <a:gd name="T1" fmla="*/ 289 h 301"/>
                <a:gd name="T2" fmla="*/ 150 w 150"/>
                <a:gd name="T3" fmla="*/ 289 h 301"/>
                <a:gd name="T4" fmla="*/ 150 w 150"/>
                <a:gd name="T5" fmla="*/ 15 h 301"/>
                <a:gd name="T6" fmla="*/ 0 w 150"/>
                <a:gd name="T7" fmla="*/ 15 h 301"/>
                <a:gd name="T8" fmla="*/ 0 w 150"/>
                <a:gd name="T9" fmla="*/ 289 h 301"/>
              </a:gdLst>
              <a:ahLst/>
              <a:cxnLst>
                <a:cxn ang="0">
                  <a:pos x="T0" y="T1"/>
                </a:cxn>
                <a:cxn ang="0">
                  <a:pos x="T2" y="T3"/>
                </a:cxn>
                <a:cxn ang="0">
                  <a:pos x="T4" y="T5"/>
                </a:cxn>
                <a:cxn ang="0">
                  <a:pos x="T6" y="T7"/>
                </a:cxn>
                <a:cxn ang="0">
                  <a:pos x="T8" y="T9"/>
                </a:cxn>
              </a:cxnLst>
              <a:rect l="0" t="0" r="r" b="b"/>
              <a:pathLst>
                <a:path w="150" h="301">
                  <a:moveTo>
                    <a:pt x="0" y="289"/>
                  </a:moveTo>
                  <a:cubicBezTo>
                    <a:pt x="0" y="289"/>
                    <a:pt x="81" y="301"/>
                    <a:pt x="150" y="289"/>
                  </a:cubicBezTo>
                  <a:cubicBezTo>
                    <a:pt x="150" y="15"/>
                    <a:pt x="150" y="15"/>
                    <a:pt x="150" y="15"/>
                  </a:cubicBezTo>
                  <a:cubicBezTo>
                    <a:pt x="150" y="15"/>
                    <a:pt x="82" y="0"/>
                    <a:pt x="0" y="15"/>
                  </a:cubicBezTo>
                  <a:lnTo>
                    <a:pt x="0" y="289"/>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0800000" scaled="1"/>
              <a:tileRect/>
            </a:gradFill>
            <a:ln>
              <a:noFill/>
            </a:ln>
          </p:spPr>
          <p:txBody>
            <a:bodyPr anchor="ctr"/>
            <a:lstStyle/>
            <a:p>
              <a:pPr algn="ctr"/>
              <a:endParaRPr dirty="0">
                <a:cs typeface="+mn-ea"/>
                <a:sym typeface="+mn-lt"/>
              </a:endParaRPr>
            </a:p>
          </p:txBody>
        </p:sp>
        <p:grpSp>
          <p:nvGrpSpPr>
            <p:cNvPr id="23" name="Group 20"/>
            <p:cNvGrpSpPr/>
            <p:nvPr/>
          </p:nvGrpSpPr>
          <p:grpSpPr>
            <a:xfrm>
              <a:off x="6295171" y="3723587"/>
              <a:ext cx="1659356" cy="607350"/>
              <a:chOff x="4655613" y="2585184"/>
              <a:chExt cx="1258888" cy="460773"/>
            </a:xfrm>
          </p:grpSpPr>
          <p:sp>
            <p:nvSpPr>
              <p:cNvPr id="32" name="Freeform: Shape 12"/>
              <p:cNvSpPr/>
              <p:nvPr/>
            </p:nvSpPr>
            <p:spPr bwMode="auto">
              <a:xfrm>
                <a:off x="4655613" y="2585184"/>
                <a:ext cx="1258888" cy="439738"/>
              </a:xfrm>
              <a:custGeom>
                <a:avLst/>
                <a:gdLst>
                  <a:gd name="T0" fmla="*/ 0 w 793"/>
                  <a:gd name="T1" fmla="*/ 43 h 277"/>
                  <a:gd name="T2" fmla="*/ 0 w 793"/>
                  <a:gd name="T3" fmla="*/ 220 h 277"/>
                  <a:gd name="T4" fmla="*/ 626 w 793"/>
                  <a:gd name="T5" fmla="*/ 277 h 277"/>
                  <a:gd name="T6" fmla="*/ 793 w 793"/>
                  <a:gd name="T7" fmla="*/ 145 h 277"/>
                  <a:gd name="T8" fmla="*/ 628 w 793"/>
                  <a:gd name="T9" fmla="*/ 0 h 277"/>
                  <a:gd name="T10" fmla="*/ 0 w 793"/>
                  <a:gd name="T11" fmla="*/ 43 h 277"/>
                </a:gdLst>
                <a:ahLst/>
                <a:cxnLst>
                  <a:cxn ang="0">
                    <a:pos x="T0" y="T1"/>
                  </a:cxn>
                  <a:cxn ang="0">
                    <a:pos x="T2" y="T3"/>
                  </a:cxn>
                  <a:cxn ang="0">
                    <a:pos x="T4" y="T5"/>
                  </a:cxn>
                  <a:cxn ang="0">
                    <a:pos x="T6" y="T7"/>
                  </a:cxn>
                  <a:cxn ang="0">
                    <a:pos x="T8" y="T9"/>
                  </a:cxn>
                  <a:cxn ang="0">
                    <a:pos x="T10" y="T11"/>
                  </a:cxn>
                </a:cxnLst>
                <a:rect l="0" t="0" r="r" b="b"/>
                <a:pathLst>
                  <a:path w="793" h="277">
                    <a:moveTo>
                      <a:pt x="0" y="43"/>
                    </a:moveTo>
                    <a:lnTo>
                      <a:pt x="0" y="220"/>
                    </a:lnTo>
                    <a:lnTo>
                      <a:pt x="626" y="277"/>
                    </a:lnTo>
                    <a:lnTo>
                      <a:pt x="793" y="145"/>
                    </a:lnTo>
                    <a:lnTo>
                      <a:pt x="628" y="0"/>
                    </a:lnTo>
                    <a:lnTo>
                      <a:pt x="0" y="4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Freeform: Shape 13"/>
              <p:cNvSpPr/>
              <p:nvPr/>
            </p:nvSpPr>
            <p:spPr bwMode="auto">
              <a:xfrm>
                <a:off x="4655613" y="2817357"/>
                <a:ext cx="1258888" cy="228600"/>
              </a:xfrm>
              <a:custGeom>
                <a:avLst/>
                <a:gdLst>
                  <a:gd name="T0" fmla="*/ 793 w 793"/>
                  <a:gd name="T1" fmla="*/ 0 h 144"/>
                  <a:gd name="T2" fmla="*/ 793 w 793"/>
                  <a:gd name="T3" fmla="*/ 21 h 144"/>
                  <a:gd name="T4" fmla="*/ 627 w 793"/>
                  <a:gd name="T5" fmla="*/ 144 h 144"/>
                  <a:gd name="T6" fmla="*/ 0 w 793"/>
                  <a:gd name="T7" fmla="*/ 92 h 144"/>
                  <a:gd name="T8" fmla="*/ 0 w 793"/>
                  <a:gd name="T9" fmla="*/ 75 h 144"/>
                  <a:gd name="T10" fmla="*/ 627 w 793"/>
                  <a:gd name="T11" fmla="*/ 131 h 144"/>
                  <a:gd name="T12" fmla="*/ 793 w 79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93" h="144">
                    <a:moveTo>
                      <a:pt x="793" y="0"/>
                    </a:moveTo>
                    <a:lnTo>
                      <a:pt x="793" y="21"/>
                    </a:lnTo>
                    <a:lnTo>
                      <a:pt x="627" y="144"/>
                    </a:lnTo>
                    <a:lnTo>
                      <a:pt x="0" y="92"/>
                    </a:lnTo>
                    <a:lnTo>
                      <a:pt x="0" y="75"/>
                    </a:lnTo>
                    <a:lnTo>
                      <a:pt x="627" y="131"/>
                    </a:lnTo>
                    <a:lnTo>
                      <a:pt x="793"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4" name="Freeform: Shape 19"/>
            <p:cNvSpPr/>
            <p:nvPr/>
          </p:nvSpPr>
          <p:spPr bwMode="auto">
            <a:xfrm>
              <a:off x="6053139" y="4437733"/>
              <a:ext cx="263656" cy="525219"/>
            </a:xfrm>
            <a:custGeom>
              <a:avLst/>
              <a:gdLst>
                <a:gd name="T0" fmla="*/ 0 w 150"/>
                <a:gd name="T1" fmla="*/ 289 h 301"/>
                <a:gd name="T2" fmla="*/ 150 w 150"/>
                <a:gd name="T3" fmla="*/ 289 h 301"/>
                <a:gd name="T4" fmla="*/ 150 w 150"/>
                <a:gd name="T5" fmla="*/ 15 h 301"/>
                <a:gd name="T6" fmla="*/ 0 w 150"/>
                <a:gd name="T7" fmla="*/ 15 h 301"/>
                <a:gd name="T8" fmla="*/ 0 w 150"/>
                <a:gd name="T9" fmla="*/ 289 h 301"/>
              </a:gdLst>
              <a:ahLst/>
              <a:cxnLst>
                <a:cxn ang="0">
                  <a:pos x="T0" y="T1"/>
                </a:cxn>
                <a:cxn ang="0">
                  <a:pos x="T2" y="T3"/>
                </a:cxn>
                <a:cxn ang="0">
                  <a:pos x="T4" y="T5"/>
                </a:cxn>
                <a:cxn ang="0">
                  <a:pos x="T6" y="T7"/>
                </a:cxn>
                <a:cxn ang="0">
                  <a:pos x="T8" y="T9"/>
                </a:cxn>
              </a:cxnLst>
              <a:rect l="0" t="0" r="r" b="b"/>
              <a:pathLst>
                <a:path w="150" h="301">
                  <a:moveTo>
                    <a:pt x="0" y="289"/>
                  </a:moveTo>
                  <a:cubicBezTo>
                    <a:pt x="0" y="289"/>
                    <a:pt x="81" y="301"/>
                    <a:pt x="150" y="289"/>
                  </a:cubicBezTo>
                  <a:cubicBezTo>
                    <a:pt x="150" y="15"/>
                    <a:pt x="150" y="15"/>
                    <a:pt x="150" y="15"/>
                  </a:cubicBezTo>
                  <a:cubicBezTo>
                    <a:pt x="150" y="15"/>
                    <a:pt x="82" y="0"/>
                    <a:pt x="0" y="15"/>
                  </a:cubicBezTo>
                  <a:lnTo>
                    <a:pt x="0" y="289"/>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0800000" scaled="1"/>
              <a:tileRect/>
            </a:gradFill>
            <a:ln>
              <a:noFill/>
            </a:ln>
          </p:spPr>
          <p:txBody>
            <a:bodyPr anchor="ctr"/>
            <a:lstStyle/>
            <a:p>
              <a:pPr algn="ctr"/>
              <a:endParaRPr>
                <a:cs typeface="+mn-ea"/>
                <a:sym typeface="+mn-lt"/>
              </a:endParaRPr>
            </a:p>
          </p:txBody>
        </p:sp>
        <p:grpSp>
          <p:nvGrpSpPr>
            <p:cNvPr id="25" name="Group 21"/>
            <p:cNvGrpSpPr/>
            <p:nvPr/>
          </p:nvGrpSpPr>
          <p:grpSpPr>
            <a:xfrm>
              <a:off x="4439816" y="4405302"/>
              <a:ext cx="1657264" cy="613103"/>
              <a:chOff x="3248025" y="3009901"/>
              <a:chExt cx="1257300" cy="465137"/>
            </a:xfrm>
          </p:grpSpPr>
          <p:sp>
            <p:nvSpPr>
              <p:cNvPr id="30" name="Freeform: Shape 14"/>
              <p:cNvSpPr/>
              <p:nvPr/>
            </p:nvSpPr>
            <p:spPr bwMode="auto">
              <a:xfrm>
                <a:off x="3248025" y="3009901"/>
                <a:ext cx="1257300" cy="446088"/>
              </a:xfrm>
              <a:custGeom>
                <a:avLst/>
                <a:gdLst>
                  <a:gd name="T0" fmla="*/ 792 w 792"/>
                  <a:gd name="T1" fmla="*/ 49 h 281"/>
                  <a:gd name="T2" fmla="*/ 792 w 792"/>
                  <a:gd name="T3" fmla="*/ 226 h 281"/>
                  <a:gd name="T4" fmla="*/ 165 w 792"/>
                  <a:gd name="T5" fmla="*/ 281 h 281"/>
                  <a:gd name="T6" fmla="*/ 0 w 792"/>
                  <a:gd name="T7" fmla="*/ 149 h 281"/>
                  <a:gd name="T8" fmla="*/ 167 w 792"/>
                  <a:gd name="T9" fmla="*/ 0 h 281"/>
                  <a:gd name="T10" fmla="*/ 792 w 792"/>
                  <a:gd name="T11" fmla="*/ 49 h 281"/>
                </a:gdLst>
                <a:ahLst/>
                <a:cxnLst>
                  <a:cxn ang="0">
                    <a:pos x="T0" y="T1"/>
                  </a:cxn>
                  <a:cxn ang="0">
                    <a:pos x="T2" y="T3"/>
                  </a:cxn>
                  <a:cxn ang="0">
                    <a:pos x="T4" y="T5"/>
                  </a:cxn>
                  <a:cxn ang="0">
                    <a:pos x="T6" y="T7"/>
                  </a:cxn>
                  <a:cxn ang="0">
                    <a:pos x="T8" y="T9"/>
                  </a:cxn>
                  <a:cxn ang="0">
                    <a:pos x="T10" y="T11"/>
                  </a:cxn>
                </a:cxnLst>
                <a:rect l="0" t="0" r="r" b="b"/>
                <a:pathLst>
                  <a:path w="792" h="281">
                    <a:moveTo>
                      <a:pt x="792" y="49"/>
                    </a:moveTo>
                    <a:lnTo>
                      <a:pt x="792" y="226"/>
                    </a:lnTo>
                    <a:lnTo>
                      <a:pt x="165" y="281"/>
                    </a:lnTo>
                    <a:lnTo>
                      <a:pt x="0" y="149"/>
                    </a:lnTo>
                    <a:lnTo>
                      <a:pt x="167" y="0"/>
                    </a:lnTo>
                    <a:lnTo>
                      <a:pt x="792" y="49"/>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 name="Freeform: Shape 15"/>
              <p:cNvSpPr/>
              <p:nvPr/>
            </p:nvSpPr>
            <p:spPr bwMode="auto">
              <a:xfrm>
                <a:off x="3248025" y="3246438"/>
                <a:ext cx="1257300" cy="228600"/>
              </a:xfrm>
              <a:custGeom>
                <a:avLst/>
                <a:gdLst>
                  <a:gd name="T0" fmla="*/ 0 w 792"/>
                  <a:gd name="T1" fmla="*/ 0 h 144"/>
                  <a:gd name="T2" fmla="*/ 0 w 792"/>
                  <a:gd name="T3" fmla="*/ 17 h 144"/>
                  <a:gd name="T4" fmla="*/ 163 w 792"/>
                  <a:gd name="T5" fmla="*/ 144 h 144"/>
                  <a:gd name="T6" fmla="*/ 792 w 792"/>
                  <a:gd name="T7" fmla="*/ 87 h 144"/>
                  <a:gd name="T8" fmla="*/ 792 w 792"/>
                  <a:gd name="T9" fmla="*/ 77 h 144"/>
                  <a:gd name="T10" fmla="*/ 164 w 792"/>
                  <a:gd name="T11" fmla="*/ 132 h 144"/>
                  <a:gd name="T12" fmla="*/ 0 w 792"/>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92" h="144">
                    <a:moveTo>
                      <a:pt x="0" y="0"/>
                    </a:moveTo>
                    <a:lnTo>
                      <a:pt x="0" y="17"/>
                    </a:lnTo>
                    <a:lnTo>
                      <a:pt x="163" y="144"/>
                    </a:lnTo>
                    <a:lnTo>
                      <a:pt x="792" y="87"/>
                    </a:lnTo>
                    <a:lnTo>
                      <a:pt x="792" y="77"/>
                    </a:lnTo>
                    <a:lnTo>
                      <a:pt x="164" y="132"/>
                    </a:lnTo>
                    <a:lnTo>
                      <a:pt x="0"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8" name="Freeform: Shape 35"/>
            <p:cNvSpPr/>
            <p:nvPr/>
          </p:nvSpPr>
          <p:spPr bwMode="auto">
            <a:xfrm>
              <a:off x="4763852" y="4501035"/>
              <a:ext cx="394701" cy="394701"/>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sp>
          <p:nvSpPr>
            <p:cNvPr id="29" name="Freeform: Shape 36"/>
            <p:cNvSpPr/>
            <p:nvPr/>
          </p:nvSpPr>
          <p:spPr bwMode="auto">
            <a:xfrm>
              <a:off x="7265625" y="3809461"/>
              <a:ext cx="394701" cy="394701"/>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dirty="0">
                <a:cs typeface="+mn-ea"/>
                <a:sym typeface="+mn-lt"/>
              </a:endParaRPr>
            </a:p>
          </p:txBody>
        </p:sp>
      </p:grpSp>
      <p:grpSp>
        <p:nvGrpSpPr>
          <p:cNvPr id="5" name="Group 3"/>
          <p:cNvGrpSpPr/>
          <p:nvPr/>
        </p:nvGrpSpPr>
        <p:grpSpPr>
          <a:xfrm>
            <a:off x="1467561" y="1009229"/>
            <a:ext cx="2025944" cy="932805"/>
            <a:chOff x="2580232" y="2119820"/>
            <a:chExt cx="2701259" cy="1243740"/>
          </a:xfrm>
        </p:grpSpPr>
        <p:sp>
          <p:nvSpPr>
            <p:cNvPr id="15" name="TextBox 38"/>
            <p:cNvSpPr txBox="1"/>
            <p:nvPr/>
          </p:nvSpPr>
          <p:spPr bwMode="auto">
            <a:xfrm>
              <a:off x="2580232" y="2119820"/>
              <a:ext cx="2616696" cy="215444"/>
            </a:xfrm>
            <a:prstGeom prst="rect">
              <a:avLst/>
            </a:prstGeom>
            <a:noFill/>
          </p:spPr>
          <p:txBody>
            <a:bodyPr wrap="none" lIns="0" tIns="0" rIns="0" bIns="0">
              <a:normAutofit fontScale="92500" lnSpcReduction="20000"/>
            </a:bodyPr>
            <a:lstStyle/>
            <a:p>
              <a:pPr algn="r"/>
              <a:r>
                <a:rPr lang="zh-CN" altLang="en-US" sz="1400" dirty="0">
                  <a:solidFill>
                    <a:schemeClr val="accent1"/>
                  </a:solidFill>
                  <a:cs typeface="+mn-ea"/>
                  <a:sym typeface="+mn-lt"/>
                </a:rPr>
                <a:t>上下界剪枝</a:t>
              </a:r>
              <a:endParaRPr lang="zh-CN" altLang="en-US" sz="1400" dirty="0">
                <a:solidFill>
                  <a:schemeClr val="accent1"/>
                </a:solidFill>
                <a:effectLst/>
                <a:cs typeface="+mn-ea"/>
                <a:sym typeface="+mn-lt"/>
              </a:endParaRPr>
            </a:p>
          </p:txBody>
        </p:sp>
        <p:sp>
          <p:nvSpPr>
            <p:cNvPr id="16" name="TextBox 39"/>
            <p:cNvSpPr txBox="1"/>
            <p:nvPr/>
          </p:nvSpPr>
          <p:spPr bwMode="auto">
            <a:xfrm>
              <a:off x="2580232" y="2335264"/>
              <a:ext cx="2701259" cy="1028296"/>
            </a:xfrm>
            <a:prstGeom prst="rect">
              <a:avLst/>
            </a:prstGeom>
            <a:noFill/>
          </p:spPr>
          <p:txBody>
            <a:bodyPr wrap="square" lIns="0" tIns="0" rIns="0" bIns="0">
              <a:normAutofit/>
            </a:bodyPr>
            <a:lstStyle/>
            <a:p>
              <a:pPr algn="r">
                <a:lnSpc>
                  <a:spcPct val="120000"/>
                </a:lnSpc>
              </a:pPr>
              <a:r>
                <a:rPr lang="zh-CN" altLang="en-US" sz="800" dirty="0">
                  <a:cs typeface="+mn-ea"/>
                  <a:sym typeface="+mn-lt"/>
                </a:rPr>
                <a:t>深度搜索的大部分深入路径都是在做无用功同时却增加解空间树的深度，增大求解问题规模。通过记录已得最高分，如果按最优情况预估后续深度所得最高分仍无法得到更优解，则剔除该枝</a:t>
              </a:r>
              <a:endParaRPr lang="zh-CN" altLang="en-US" sz="800" b="0" dirty="0">
                <a:solidFill>
                  <a:schemeClr val="tx1"/>
                </a:solidFill>
                <a:effectLst/>
                <a:cs typeface="+mn-ea"/>
                <a:sym typeface="+mn-lt"/>
              </a:endParaRPr>
            </a:p>
          </p:txBody>
        </p:sp>
      </p:grpSp>
      <p:grpSp>
        <p:nvGrpSpPr>
          <p:cNvPr id="6" name="Group 4"/>
          <p:cNvGrpSpPr/>
          <p:nvPr/>
        </p:nvGrpSpPr>
        <p:grpSpPr>
          <a:xfrm>
            <a:off x="571422" y="2687168"/>
            <a:ext cx="4305714" cy="1218645"/>
            <a:chOff x="1619501" y="3182273"/>
            <a:chExt cx="5740953" cy="1624859"/>
          </a:xfrm>
        </p:grpSpPr>
        <p:sp>
          <p:nvSpPr>
            <p:cNvPr id="13" name="TextBox 41"/>
            <p:cNvSpPr txBox="1"/>
            <p:nvPr/>
          </p:nvSpPr>
          <p:spPr bwMode="auto">
            <a:xfrm>
              <a:off x="1619501" y="4591688"/>
              <a:ext cx="2616696" cy="215444"/>
            </a:xfrm>
            <a:prstGeom prst="rect">
              <a:avLst/>
            </a:prstGeom>
            <a:noFill/>
          </p:spPr>
          <p:txBody>
            <a:bodyPr wrap="none" lIns="0" tIns="0" rIns="0" bIns="0">
              <a:normAutofit fontScale="92500" lnSpcReduction="20000"/>
            </a:bodyPr>
            <a:lstStyle/>
            <a:p>
              <a:pPr algn="r"/>
              <a:r>
                <a:rPr lang="zh-CN" altLang="en-US" sz="1400" dirty="0">
                  <a:solidFill>
                    <a:schemeClr val="accent4"/>
                  </a:solidFill>
                  <a:cs typeface="+mn-ea"/>
                  <a:sym typeface="+mn-lt"/>
                </a:rPr>
                <a:t>横向剪枝伪代码</a:t>
              </a:r>
              <a:endParaRPr lang="zh-CN" altLang="en-US" sz="1400" dirty="0">
                <a:solidFill>
                  <a:schemeClr val="accent4"/>
                </a:solidFill>
                <a:effectLst/>
                <a:cs typeface="+mn-ea"/>
                <a:sym typeface="+mn-lt"/>
              </a:endParaRPr>
            </a:p>
          </p:txBody>
        </p:sp>
        <p:sp>
          <p:nvSpPr>
            <p:cNvPr id="14" name="TextBox 42"/>
            <p:cNvSpPr txBox="1"/>
            <p:nvPr/>
          </p:nvSpPr>
          <p:spPr bwMode="auto">
            <a:xfrm>
              <a:off x="2728173" y="3182273"/>
              <a:ext cx="4632281" cy="1280542"/>
            </a:xfrm>
            <a:prstGeom prst="rect">
              <a:avLst/>
            </a:prstGeom>
            <a:noFill/>
          </p:spPr>
          <p:txBody>
            <a:bodyPr wrap="square" lIns="0" tIns="0" rIns="0" bIns="0">
              <a:normAutofit/>
            </a:bodyPr>
            <a:lstStyle/>
            <a:p>
              <a:pPr>
                <a:lnSpc>
                  <a:spcPct val="120000"/>
                </a:lnSpc>
              </a:pPr>
              <a:r>
                <a:rPr lang="en-US" altLang="zh-CN" sz="1000" dirty="0" err="1">
                  <a:latin typeface="+mn-ea"/>
                  <a:cs typeface="+mn-ea"/>
                  <a:sym typeface="+mn-lt"/>
                </a:rPr>
                <a:t>crossLevel_num</a:t>
              </a:r>
              <a:r>
                <a:rPr lang="en-US" altLang="zh-CN" sz="1000" dirty="0">
                  <a:latin typeface="+mn-ea"/>
                  <a:cs typeface="+mn-ea"/>
                  <a:sym typeface="+mn-lt"/>
                </a:rPr>
                <a:t>[depth]++</a:t>
              </a:r>
            </a:p>
            <a:p>
              <a:pPr>
                <a:lnSpc>
                  <a:spcPct val="120000"/>
                </a:lnSpc>
              </a:pPr>
              <a:r>
                <a:rPr lang="en-US" altLang="zh-CN" sz="1000" dirty="0" err="1">
                  <a:latin typeface="+mn-ea"/>
                  <a:cs typeface="+mn-ea"/>
                  <a:sym typeface="+mn-lt"/>
                </a:rPr>
                <a:t>levelSum</a:t>
              </a:r>
              <a:r>
                <a:rPr lang="en-US" altLang="zh-CN" sz="1000" dirty="0">
                  <a:latin typeface="+mn-ea"/>
                  <a:cs typeface="+mn-ea"/>
                  <a:sym typeface="+mn-lt"/>
                </a:rPr>
                <a:t>[depth]+=score;</a:t>
              </a:r>
            </a:p>
            <a:p>
              <a:pPr>
                <a:lnSpc>
                  <a:spcPct val="120000"/>
                </a:lnSpc>
              </a:pPr>
              <a:r>
                <a:rPr lang="en-US" altLang="zh-CN" sz="1000" dirty="0">
                  <a:latin typeface="+mn-ea"/>
                  <a:cs typeface="+mn-ea"/>
                  <a:sym typeface="+mn-lt"/>
                </a:rPr>
                <a:t>if </a:t>
              </a:r>
              <a:r>
                <a:rPr lang="en-US" altLang="zh-CN" sz="1000" dirty="0" err="1">
                  <a:latin typeface="+mn-ea"/>
                  <a:cs typeface="+mn-ea"/>
                  <a:sym typeface="+mn-lt"/>
                </a:rPr>
                <a:t>crossLevel_num</a:t>
              </a:r>
              <a:r>
                <a:rPr lang="en-US" altLang="zh-CN" sz="1000" dirty="0">
                  <a:latin typeface="+mn-ea"/>
                  <a:cs typeface="+mn-ea"/>
                  <a:sym typeface="+mn-lt"/>
                </a:rPr>
                <a:t>[depth] &gt;= </a:t>
              </a:r>
              <a:r>
                <a:rPr lang="en-US" altLang="zh-CN" sz="1000" dirty="0" err="1">
                  <a:solidFill>
                    <a:srgbClr val="FF0000"/>
                  </a:solidFill>
                  <a:latin typeface="+mn-ea"/>
                  <a:cs typeface="+mn-ea"/>
                  <a:sym typeface="+mn-lt"/>
                </a:rPr>
                <a:t>maxWidth</a:t>
              </a:r>
              <a:endParaRPr lang="en-US" altLang="zh-CN" sz="1000" dirty="0">
                <a:solidFill>
                  <a:srgbClr val="FF0000"/>
                </a:solidFill>
                <a:latin typeface="+mn-ea"/>
                <a:cs typeface="+mn-ea"/>
                <a:sym typeface="+mn-lt"/>
              </a:endParaRPr>
            </a:p>
            <a:p>
              <a:pPr>
                <a:lnSpc>
                  <a:spcPct val="120000"/>
                </a:lnSpc>
              </a:pPr>
              <a:r>
                <a:rPr lang="en-US" altLang="zh-CN" sz="1000" dirty="0">
                  <a:latin typeface="+mn-ea"/>
                  <a:cs typeface="+mn-ea"/>
                  <a:sym typeface="+mn-lt"/>
                </a:rPr>
                <a:t>If </a:t>
              </a:r>
              <a:r>
                <a:rPr lang="en-US" altLang="zh-CN" sz="1000" dirty="0" err="1">
                  <a:latin typeface="+mn-ea"/>
                  <a:cs typeface="+mn-ea"/>
                  <a:sym typeface="+mn-lt"/>
                </a:rPr>
                <a:t>levelSum</a:t>
              </a:r>
              <a:r>
                <a:rPr lang="en-US" altLang="zh-CN" sz="1000" dirty="0">
                  <a:latin typeface="+mn-ea"/>
                  <a:cs typeface="+mn-ea"/>
                  <a:sym typeface="+mn-lt"/>
                </a:rPr>
                <a:t>[depth]/</a:t>
              </a:r>
              <a:r>
                <a:rPr lang="en-US" altLang="zh-CN" sz="1000" dirty="0" err="1">
                  <a:latin typeface="+mn-ea"/>
                  <a:cs typeface="+mn-ea"/>
                  <a:sym typeface="+mn-lt"/>
                </a:rPr>
                <a:t>crossLevel_num</a:t>
              </a:r>
              <a:r>
                <a:rPr lang="en-US" altLang="zh-CN" sz="1000" dirty="0">
                  <a:latin typeface="+mn-ea"/>
                  <a:cs typeface="+mn-ea"/>
                  <a:sym typeface="+mn-lt"/>
                </a:rPr>
                <a:t>[depth] &gt; score</a:t>
              </a:r>
            </a:p>
            <a:p>
              <a:pPr>
                <a:lnSpc>
                  <a:spcPct val="120000"/>
                </a:lnSpc>
              </a:pPr>
              <a:r>
                <a:rPr lang="en-US" altLang="zh-CN" sz="1000" dirty="0">
                  <a:latin typeface="+mn-ea"/>
                  <a:cs typeface="+mn-ea"/>
                  <a:sym typeface="+mn-lt"/>
                </a:rPr>
                <a:t>return</a:t>
              </a:r>
            </a:p>
          </p:txBody>
        </p:sp>
      </p:grpSp>
      <p:grpSp>
        <p:nvGrpSpPr>
          <p:cNvPr id="7" name="Group 5"/>
          <p:cNvGrpSpPr/>
          <p:nvPr/>
        </p:nvGrpSpPr>
        <p:grpSpPr>
          <a:xfrm>
            <a:off x="5868142" y="1674224"/>
            <a:ext cx="3240362" cy="876677"/>
            <a:chOff x="7455779" y="2835303"/>
            <a:chExt cx="4320483" cy="1168903"/>
          </a:xfrm>
        </p:grpSpPr>
        <p:sp>
          <p:nvSpPr>
            <p:cNvPr id="11" name="TextBox 44"/>
            <p:cNvSpPr txBox="1"/>
            <p:nvPr/>
          </p:nvSpPr>
          <p:spPr bwMode="auto">
            <a:xfrm>
              <a:off x="7455780" y="2835303"/>
              <a:ext cx="2616696" cy="215444"/>
            </a:xfrm>
            <a:prstGeom prst="rect">
              <a:avLst/>
            </a:prstGeom>
            <a:noFill/>
          </p:spPr>
          <p:txBody>
            <a:bodyPr wrap="none" lIns="0" tIns="0" rIns="0" bIns="0">
              <a:normAutofit fontScale="92500" lnSpcReduction="20000"/>
            </a:bodyPr>
            <a:lstStyle/>
            <a:p>
              <a:pPr algn="l"/>
              <a:r>
                <a:rPr lang="zh-CN" altLang="en-US" sz="1400" dirty="0">
                  <a:solidFill>
                    <a:schemeClr val="accent2"/>
                  </a:solidFill>
                  <a:cs typeface="+mn-ea"/>
                  <a:sym typeface="+mn-lt"/>
                </a:rPr>
                <a:t>上下界剪枝伪代码</a:t>
              </a:r>
              <a:endParaRPr lang="zh-CN" altLang="en-US" sz="1400" dirty="0">
                <a:solidFill>
                  <a:schemeClr val="accent2"/>
                </a:solidFill>
                <a:effectLst/>
                <a:cs typeface="+mn-ea"/>
                <a:sym typeface="+mn-lt"/>
              </a:endParaRPr>
            </a:p>
          </p:txBody>
        </p:sp>
        <p:sp>
          <p:nvSpPr>
            <p:cNvPr id="12" name="TextBox 45"/>
            <p:cNvSpPr txBox="1"/>
            <p:nvPr/>
          </p:nvSpPr>
          <p:spPr bwMode="auto">
            <a:xfrm>
              <a:off x="7455779" y="3050746"/>
              <a:ext cx="4320483" cy="953460"/>
            </a:xfrm>
            <a:prstGeom prst="rect">
              <a:avLst/>
            </a:prstGeom>
            <a:noFill/>
          </p:spPr>
          <p:txBody>
            <a:bodyPr wrap="square" lIns="0" tIns="0" rIns="0" bIns="0">
              <a:normAutofit/>
            </a:bodyPr>
            <a:lstStyle/>
            <a:p>
              <a:r>
                <a:rPr lang="en-US" altLang="zh-CN" sz="900" b="1" dirty="0"/>
                <a:t>average = </a:t>
              </a:r>
              <a:r>
                <a:rPr lang="en-US" altLang="zh-CN" sz="900" b="1" dirty="0" err="1"/>
                <a:t>Max_score</a:t>
              </a:r>
              <a:r>
                <a:rPr lang="en-US" altLang="zh-CN" sz="900" b="1" dirty="0"/>
                <a:t>/X</a:t>
              </a:r>
              <a:endParaRPr lang="zh-CN" altLang="zh-CN" sz="900" dirty="0"/>
            </a:p>
            <a:p>
              <a:r>
                <a:rPr lang="en-US" altLang="zh-CN" sz="900" b="1" dirty="0" err="1"/>
                <a:t>depth_noFind</a:t>
              </a:r>
              <a:r>
                <a:rPr lang="en-US" altLang="zh-CN" sz="900" b="1" dirty="0"/>
                <a:t> = X – depth + 1</a:t>
              </a:r>
              <a:endParaRPr lang="zh-CN" altLang="zh-CN" sz="900" dirty="0"/>
            </a:p>
            <a:p>
              <a:r>
                <a:rPr lang="en-US" altLang="zh-CN" sz="900" b="1" dirty="0"/>
                <a:t>if (</a:t>
              </a:r>
              <a:r>
                <a:rPr lang="en-US" altLang="zh-CN" sz="900" b="1" dirty="0" err="1"/>
                <a:t>Max_score</a:t>
              </a:r>
              <a:r>
                <a:rPr lang="en-US" altLang="zh-CN" sz="900" b="1" dirty="0"/>
                <a:t>-score)/</a:t>
              </a:r>
              <a:r>
                <a:rPr lang="en-US" altLang="zh-CN" sz="900" b="1" dirty="0" err="1"/>
                <a:t>depth_noFind</a:t>
              </a:r>
              <a:r>
                <a:rPr lang="en-US" altLang="zh-CN" sz="900" b="1" dirty="0"/>
                <a:t> &gt; average * </a:t>
              </a:r>
              <a:r>
                <a:rPr lang="en-US" altLang="zh-CN" sz="900" b="1" dirty="0" err="1">
                  <a:solidFill>
                    <a:srgbClr val="FF0000"/>
                  </a:solidFill>
                </a:rPr>
                <a:t>parms</a:t>
              </a:r>
              <a:endParaRPr lang="zh-CN" altLang="zh-CN" sz="900" dirty="0">
                <a:solidFill>
                  <a:srgbClr val="FF0000"/>
                </a:solidFill>
              </a:endParaRPr>
            </a:p>
            <a:p>
              <a:r>
                <a:rPr lang="en-US" altLang="zh-CN" sz="900" b="1" dirty="0"/>
                <a:t>   return</a:t>
              </a:r>
              <a:endParaRPr lang="zh-CN" altLang="zh-CN" sz="900" dirty="0"/>
            </a:p>
          </p:txBody>
        </p:sp>
      </p:grpSp>
      <p:grpSp>
        <p:nvGrpSpPr>
          <p:cNvPr id="8" name="Group 6"/>
          <p:cNvGrpSpPr/>
          <p:nvPr/>
        </p:nvGrpSpPr>
        <p:grpSpPr>
          <a:xfrm>
            <a:off x="6660232" y="2980010"/>
            <a:ext cx="1962522" cy="887884"/>
            <a:chOff x="8067893" y="3785891"/>
            <a:chExt cx="2616696" cy="1183845"/>
          </a:xfrm>
        </p:grpSpPr>
        <p:sp>
          <p:nvSpPr>
            <p:cNvPr id="9" name="TextBox 47"/>
            <p:cNvSpPr txBox="1"/>
            <p:nvPr/>
          </p:nvSpPr>
          <p:spPr bwMode="auto">
            <a:xfrm>
              <a:off x="8067893" y="3785891"/>
              <a:ext cx="2616696" cy="215444"/>
            </a:xfrm>
            <a:prstGeom prst="rect">
              <a:avLst/>
            </a:prstGeom>
            <a:noFill/>
          </p:spPr>
          <p:txBody>
            <a:bodyPr wrap="none" lIns="0" tIns="0" rIns="0" bIns="0">
              <a:normAutofit fontScale="92500" lnSpcReduction="20000"/>
            </a:bodyPr>
            <a:lstStyle/>
            <a:p>
              <a:r>
                <a:rPr lang="zh-CN" altLang="en-US" sz="1400" dirty="0">
                  <a:solidFill>
                    <a:schemeClr val="accent3"/>
                  </a:solidFill>
                  <a:cs typeface="+mn-ea"/>
                  <a:sym typeface="+mn-lt"/>
                </a:rPr>
                <a:t>横向剪枝</a:t>
              </a:r>
              <a:endParaRPr lang="zh-CN" altLang="en-US" sz="1400" dirty="0">
                <a:solidFill>
                  <a:schemeClr val="accent3"/>
                </a:solidFill>
                <a:effectLst/>
                <a:cs typeface="+mn-ea"/>
                <a:sym typeface="+mn-lt"/>
              </a:endParaRPr>
            </a:p>
          </p:txBody>
        </p:sp>
        <p:sp>
          <p:nvSpPr>
            <p:cNvPr id="10" name="TextBox 48"/>
            <p:cNvSpPr txBox="1"/>
            <p:nvPr/>
          </p:nvSpPr>
          <p:spPr bwMode="auto">
            <a:xfrm>
              <a:off x="8067893" y="4001335"/>
              <a:ext cx="2560251" cy="968401"/>
            </a:xfrm>
            <a:prstGeom prst="rect">
              <a:avLst/>
            </a:prstGeom>
            <a:noFill/>
          </p:spPr>
          <p:txBody>
            <a:bodyPr wrap="square" lIns="0" tIns="0" rIns="0" bIns="0">
              <a:normAutofit fontScale="85000" lnSpcReduction="20000"/>
            </a:bodyPr>
            <a:lstStyle/>
            <a:p>
              <a:pPr>
                <a:lnSpc>
                  <a:spcPct val="120000"/>
                </a:lnSpc>
              </a:pPr>
              <a:r>
                <a:rPr lang="zh-CN" altLang="en-US" sz="1100" dirty="0">
                  <a:cs typeface="+mn-ea"/>
                  <a:sym typeface="+mn-lt"/>
                </a:rPr>
                <a:t>为了有效限制解空间树分支的扩展，通过设置宽度阈值，记录每个层次的搜索次数和到达该层的分数，如果当前分支的分数达不到该层的期望，则做剪枝处理。</a:t>
              </a:r>
              <a:endParaRPr lang="zh-CN" altLang="en-US" sz="1100" b="0" dirty="0">
                <a:solidFill>
                  <a:schemeClr val="tx1"/>
                </a:solidFill>
                <a:effectLst/>
                <a:cs typeface="+mn-ea"/>
                <a:sym typeface="+mn-lt"/>
              </a:endParaRPr>
            </a:p>
          </p:txBody>
        </p:sp>
      </p:grpSp>
      <p:sp>
        <p:nvSpPr>
          <p:cNvPr id="38" name="Title 1"/>
          <p:cNvSpPr txBox="1"/>
          <p:nvPr/>
        </p:nvSpPr>
        <p:spPr>
          <a:xfrm>
            <a:off x="402589" y="17536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mn-lt"/>
                <a:ea typeface="+mn-ea"/>
                <a:cs typeface="+mn-ea"/>
                <a:sym typeface="+mn-lt"/>
              </a:rPr>
              <a:t>剪枝策略</a:t>
            </a:r>
            <a:endParaRPr lang="en-GB" altLang="zh-CN" sz="1800" dirty="0">
              <a:solidFill>
                <a:srgbClr val="778495"/>
              </a:solidFill>
              <a:latin typeface="+mn-lt"/>
              <a:ea typeface="+mn-ea"/>
              <a:cs typeface="+mn-ea"/>
              <a:sym typeface="+mn-lt"/>
            </a:endParaRPr>
          </a:p>
        </p:txBody>
      </p:sp>
      <p:pic>
        <p:nvPicPr>
          <p:cNvPr id="3" name="图形 2" descr="工具">
            <a:extLst>
              <a:ext uri="{FF2B5EF4-FFF2-40B4-BE49-F238E27FC236}">
                <a16:creationId xmlns:a16="http://schemas.microsoft.com/office/drawing/2014/main" id="{E569F842-D237-41A0-BB87-9C004C5E80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5479" y="1071344"/>
            <a:ext cx="282542" cy="282542"/>
          </a:xfrm>
          <a:prstGeom prst="rect">
            <a:avLst/>
          </a:prstGeom>
        </p:spPr>
      </p:pic>
      <p:pic>
        <p:nvPicPr>
          <p:cNvPr id="40" name="图形 39" descr="发送">
            <a:extLst>
              <a:ext uri="{FF2B5EF4-FFF2-40B4-BE49-F238E27FC236}">
                <a16:creationId xmlns:a16="http://schemas.microsoft.com/office/drawing/2014/main" id="{5FFE4C08-7BDD-4164-950F-F0395ACBAF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3639" y="1800657"/>
            <a:ext cx="323350" cy="323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16" presetClass="entr" presetSubtype="37"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500"/>
                                        <p:tgtEl>
                                          <p:spTgt spid="5"/>
                                        </p:tgtEl>
                                      </p:cBhvr>
                                    </p:animEffect>
                                  </p:childTnLst>
                                </p:cTn>
                              </p:par>
                              <p:par>
                                <p:cTn id="25" presetID="16" presetClass="entr" presetSubtype="37"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outVertical)">
                                      <p:cBhvr>
                                        <p:cTn id="27" dur="500"/>
                                        <p:tgtEl>
                                          <p:spTgt spid="6"/>
                                        </p:tgtEl>
                                      </p:cBhvr>
                                    </p:animEffect>
                                  </p:childTnLst>
                                </p:cTn>
                              </p:par>
                              <p:par>
                                <p:cTn id="28" presetID="16" presetClass="entr" presetSubtype="37"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outVertical)">
                                      <p:cBhvr>
                                        <p:cTn id="30" dur="500"/>
                                        <p:tgtEl>
                                          <p:spTgt spid="8"/>
                                        </p:tgtEl>
                                      </p:cBhvr>
                                    </p:animEffect>
                                  </p:childTnLst>
                                </p:cTn>
                              </p:par>
                              <p:par>
                                <p:cTn id="31" presetID="16" presetClass="entr" presetSubtype="37"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outVertical)">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5374432" y="180767"/>
            <a:ext cx="5992343" cy="4615845"/>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cxnSp>
        <p:nvCxnSpPr>
          <p:cNvPr id="22" name="直接连接符 21"/>
          <p:cNvCxnSpPr>
            <a:stCxn id="52" idx="2"/>
            <a:endCxn id="51" idx="5"/>
          </p:cNvCxnSpPr>
          <p:nvPr/>
        </p:nvCxnSpPr>
        <p:spPr>
          <a:xfrm rot="20700000" flipH="1">
            <a:off x="8148366" y="1748122"/>
            <a:ext cx="528520" cy="5120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8405625" y="1097194"/>
            <a:ext cx="437612" cy="17577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8439368" y="1278896"/>
            <a:ext cx="191499" cy="41442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8688904" y="1681210"/>
            <a:ext cx="230186" cy="35685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8482803" y="2092558"/>
            <a:ext cx="421986" cy="3832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8509309" y="2146089"/>
            <a:ext cx="236987" cy="39033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8940112" y="2092160"/>
            <a:ext cx="157989" cy="704083"/>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8871364" y="2504145"/>
            <a:ext cx="211571" cy="351274"/>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8762133" y="2556122"/>
            <a:ext cx="131791" cy="77331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8146736" y="2216766"/>
            <a:ext cx="384192" cy="59473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8810496" y="2870377"/>
            <a:ext cx="351335" cy="4523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8927148" y="3339507"/>
            <a:ext cx="179035" cy="51450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8233591" y="2607796"/>
            <a:ext cx="577002" cy="18836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8196545" y="1887360"/>
            <a:ext cx="217605" cy="28927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8320063" y="2837137"/>
            <a:ext cx="448053" cy="590588"/>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8324770" y="3427105"/>
            <a:ext cx="525371" cy="33081"/>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7903741" y="3608299"/>
            <a:ext cx="456311" cy="33045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8378531" y="3451162"/>
            <a:ext cx="737852" cy="5042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9166471" y="3799221"/>
            <a:ext cx="76553" cy="7657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4" name="椭圆 43"/>
          <p:cNvSpPr/>
          <p:nvPr/>
        </p:nvSpPr>
        <p:spPr>
          <a:xfrm rot="9525715" flipH="1">
            <a:off x="8376679" y="1271213"/>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5" name="椭圆 44"/>
          <p:cNvSpPr/>
          <p:nvPr/>
        </p:nvSpPr>
        <p:spPr>
          <a:xfrm rot="9525715" flipH="1">
            <a:off x="8826064" y="1042106"/>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6" name="椭圆 45"/>
          <p:cNvSpPr/>
          <p:nvPr/>
        </p:nvSpPr>
        <p:spPr>
          <a:xfrm rot="9525715" flipH="1">
            <a:off x="8900589" y="2036094"/>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7" name="椭圆 46"/>
          <p:cNvSpPr/>
          <p:nvPr/>
        </p:nvSpPr>
        <p:spPr>
          <a:xfrm rot="9525715" flipH="1">
            <a:off x="8835507" y="3331568"/>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8" name="椭圆 47"/>
          <p:cNvSpPr/>
          <p:nvPr/>
        </p:nvSpPr>
        <p:spPr>
          <a:xfrm rot="9525715" flipH="1">
            <a:off x="8774432" y="2497153"/>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9" name="椭圆 48"/>
          <p:cNvSpPr/>
          <p:nvPr/>
        </p:nvSpPr>
        <p:spPr>
          <a:xfrm rot="9525715" flipH="1">
            <a:off x="8211745" y="284911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0" name="椭圆 49"/>
          <p:cNvSpPr/>
          <p:nvPr/>
        </p:nvSpPr>
        <p:spPr>
          <a:xfrm rot="9525715" flipH="1">
            <a:off x="7723015" y="2481871"/>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1" name="椭圆 50"/>
          <p:cNvSpPr/>
          <p:nvPr/>
        </p:nvSpPr>
        <p:spPr>
          <a:xfrm rot="9525715" flipH="1">
            <a:off x="8123295" y="1864383"/>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2" name="椭圆 51"/>
          <p:cNvSpPr/>
          <p:nvPr/>
        </p:nvSpPr>
        <p:spPr>
          <a:xfrm rot="9525715" flipH="1">
            <a:off x="8660239" y="1660207"/>
            <a:ext cx="29933" cy="2994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3" name="椭圆 52"/>
          <p:cNvSpPr/>
          <p:nvPr/>
        </p:nvSpPr>
        <p:spPr>
          <a:xfrm rot="9525715" flipH="1">
            <a:off x="8446766" y="2135705"/>
            <a:ext cx="26259" cy="2626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4" name="椭圆 53"/>
          <p:cNvSpPr/>
          <p:nvPr/>
        </p:nvSpPr>
        <p:spPr>
          <a:xfrm rot="9525715" flipH="1">
            <a:off x="9085547" y="2794905"/>
            <a:ext cx="39376" cy="3938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5" name="椭圆 54"/>
          <p:cNvSpPr/>
          <p:nvPr/>
        </p:nvSpPr>
        <p:spPr>
          <a:xfrm rot="9525715" flipH="1">
            <a:off x="8296769" y="3513997"/>
            <a:ext cx="42683" cy="4269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6" name="椭圆 55"/>
          <p:cNvSpPr/>
          <p:nvPr/>
        </p:nvSpPr>
        <p:spPr>
          <a:xfrm rot="9525715" flipH="1">
            <a:off x="7935778" y="399020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7" name="椭圆 56"/>
          <p:cNvSpPr/>
          <p:nvPr/>
        </p:nvSpPr>
        <p:spPr>
          <a:xfrm rot="9525715" flipH="1">
            <a:off x="7687124" y="4492099"/>
            <a:ext cx="80412" cy="8042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8" name="椭圆 57"/>
          <p:cNvSpPr/>
          <p:nvPr/>
        </p:nvSpPr>
        <p:spPr>
          <a:xfrm rot="9525715" flipH="1">
            <a:off x="8552553" y="4352501"/>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9" name="椭圆 58"/>
          <p:cNvSpPr/>
          <p:nvPr/>
        </p:nvSpPr>
        <p:spPr>
          <a:xfrm rot="9525715" flipH="1">
            <a:off x="7651429" y="3716731"/>
            <a:ext cx="35107" cy="3511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cxnSp>
        <p:nvCxnSpPr>
          <p:cNvPr id="41" name="直接连接符 40"/>
          <p:cNvCxnSpPr>
            <a:endCxn id="45" idx="5"/>
          </p:cNvCxnSpPr>
          <p:nvPr/>
        </p:nvCxnSpPr>
        <p:spPr>
          <a:xfrm flipH="1">
            <a:off x="8866407" y="370216"/>
            <a:ext cx="232018" cy="67433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8024397" y="3969553"/>
            <a:ext cx="484582" cy="4561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8999964" y="4660890"/>
            <a:ext cx="55775" cy="5578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cxnSp>
        <p:nvCxnSpPr>
          <p:cNvPr id="64" name="直接连接符 63"/>
          <p:cNvCxnSpPr>
            <a:stCxn id="58" idx="7"/>
          </p:cNvCxnSpPr>
          <p:nvPr/>
        </p:nvCxnSpPr>
        <p:spPr>
          <a:xfrm>
            <a:off x="8607633" y="4392856"/>
            <a:ext cx="384120" cy="2832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3870A936-1965-4930-8552-6CAF660A035F}"/>
              </a:ext>
            </a:extLst>
          </p:cNvPr>
          <p:cNvSpPr/>
          <p:nvPr/>
        </p:nvSpPr>
        <p:spPr>
          <a:xfrm>
            <a:off x="4834082" y="1508517"/>
            <a:ext cx="2398207" cy="1626214"/>
          </a:xfrm>
          <a:prstGeom prst="rect">
            <a:avLst/>
          </a:prstGeom>
        </p:spPr>
        <p:txBody>
          <a:bodyPr wrap="square">
            <a:spAutoFit/>
          </a:bodyPr>
          <a:lstStyle/>
          <a:p>
            <a:pPr defTabSz="685800">
              <a:lnSpc>
                <a:spcPct val="120000"/>
              </a:lnSpc>
            </a:pPr>
            <a:r>
              <a:rPr lang="zh-CN" altLang="en-US" sz="1050" dirty="0">
                <a:solidFill>
                  <a:srgbClr val="1A1D1A"/>
                </a:solidFill>
              </a:rPr>
              <a:t>不同问题规模（棋盘规格：</a:t>
            </a:r>
            <a:r>
              <a:rPr lang="en-US" altLang="zh-CN" sz="1050" dirty="0">
                <a:solidFill>
                  <a:srgbClr val="1A1D1A"/>
                </a:solidFill>
              </a:rPr>
              <a:t>5-10</a:t>
            </a:r>
            <a:r>
              <a:rPr lang="zh-CN" altLang="en-US" sz="1050" dirty="0">
                <a:solidFill>
                  <a:srgbClr val="1A1D1A"/>
                </a:solidFill>
              </a:rPr>
              <a:t>，递归深度</a:t>
            </a:r>
            <a:r>
              <a:rPr lang="en-US" altLang="zh-CN" sz="1050" dirty="0">
                <a:solidFill>
                  <a:srgbClr val="1A1D1A"/>
                </a:solidFill>
              </a:rPr>
              <a:t>1-5</a:t>
            </a:r>
            <a:r>
              <a:rPr lang="zh-CN" altLang="en-US" sz="1050" dirty="0">
                <a:solidFill>
                  <a:srgbClr val="1A1D1A"/>
                </a:solidFill>
              </a:rPr>
              <a:t>，</a:t>
            </a:r>
            <a:r>
              <a:rPr lang="en-US" altLang="zh-CN" sz="1050" dirty="0">
                <a:solidFill>
                  <a:srgbClr val="1A1D1A"/>
                </a:solidFill>
              </a:rPr>
              <a:t>K=3</a:t>
            </a:r>
            <a:r>
              <a:rPr lang="zh-CN" altLang="en-US" sz="1050" dirty="0">
                <a:solidFill>
                  <a:srgbClr val="1A1D1A"/>
                </a:solidFill>
              </a:rPr>
              <a:t>）下测试调整</a:t>
            </a:r>
            <a:r>
              <a:rPr lang="en-US" altLang="zh-CN" sz="1050" dirty="0" err="1">
                <a:solidFill>
                  <a:srgbClr val="1A1D1A"/>
                </a:solidFill>
              </a:rPr>
              <a:t>parms</a:t>
            </a:r>
            <a:endParaRPr lang="en-US" altLang="zh-CN" sz="1050" dirty="0">
              <a:solidFill>
                <a:srgbClr val="1A1D1A"/>
              </a:solidFill>
            </a:endParaRPr>
          </a:p>
          <a:p>
            <a:pPr defTabSz="685800">
              <a:lnSpc>
                <a:spcPct val="120000"/>
              </a:lnSpc>
            </a:pPr>
            <a:endParaRPr lang="en-US" altLang="zh-CN" sz="1050" dirty="0">
              <a:solidFill>
                <a:srgbClr val="1A1D1A"/>
              </a:solidFill>
              <a:latin typeface="华文细黑"/>
              <a:ea typeface="华文细黑"/>
            </a:endParaRPr>
          </a:p>
          <a:p>
            <a:pPr defTabSz="685800">
              <a:lnSpc>
                <a:spcPct val="120000"/>
              </a:lnSpc>
            </a:pPr>
            <a:r>
              <a:rPr lang="zh-CN" altLang="en-US" sz="1050" dirty="0">
                <a:solidFill>
                  <a:srgbClr val="1A1D1A"/>
                </a:solidFill>
              </a:rPr>
              <a:t>当</a:t>
            </a:r>
            <a:r>
              <a:rPr lang="en-US" altLang="zh-CN" sz="1050" dirty="0" err="1">
                <a:solidFill>
                  <a:srgbClr val="1A1D1A"/>
                </a:solidFill>
              </a:rPr>
              <a:t>parms</a:t>
            </a:r>
            <a:r>
              <a:rPr lang="zh-CN" altLang="en-US" sz="1050" dirty="0">
                <a:solidFill>
                  <a:srgbClr val="1A1D1A"/>
                </a:solidFill>
              </a:rPr>
              <a:t>增大，解空间树的规模越大，评测值也相应增大。在</a:t>
            </a:r>
            <a:r>
              <a:rPr lang="en-US" altLang="zh-CN" sz="1050" dirty="0" err="1">
                <a:solidFill>
                  <a:srgbClr val="1A1D1A"/>
                </a:solidFill>
              </a:rPr>
              <a:t>parms</a:t>
            </a:r>
            <a:r>
              <a:rPr lang="en-US" altLang="zh-CN" sz="1050" dirty="0">
                <a:solidFill>
                  <a:srgbClr val="1A1D1A"/>
                </a:solidFill>
              </a:rPr>
              <a:t>=1.2</a:t>
            </a:r>
            <a:r>
              <a:rPr lang="zh-CN" altLang="en-US" sz="1050" dirty="0">
                <a:solidFill>
                  <a:srgbClr val="1A1D1A"/>
                </a:solidFill>
              </a:rPr>
              <a:t>时，准确率为</a:t>
            </a:r>
            <a:r>
              <a:rPr lang="en-US" altLang="zh-CN" sz="1050" dirty="0">
                <a:solidFill>
                  <a:srgbClr val="1A1D1A"/>
                </a:solidFill>
              </a:rPr>
              <a:t>0.92</a:t>
            </a:r>
            <a:r>
              <a:rPr lang="zh-CN" altLang="en-US" sz="1050" dirty="0">
                <a:solidFill>
                  <a:srgbClr val="1A1D1A"/>
                </a:solidFill>
              </a:rPr>
              <a:t>，而</a:t>
            </a:r>
            <a:r>
              <a:rPr lang="en-US" altLang="zh-CN" sz="1050" dirty="0" err="1">
                <a:solidFill>
                  <a:srgbClr val="1A1D1A"/>
                </a:solidFill>
              </a:rPr>
              <a:t>parms</a:t>
            </a:r>
            <a:r>
              <a:rPr lang="en-US" altLang="zh-CN" sz="1050" dirty="0">
                <a:solidFill>
                  <a:srgbClr val="1A1D1A"/>
                </a:solidFill>
              </a:rPr>
              <a:t>=1.3</a:t>
            </a:r>
            <a:r>
              <a:rPr lang="zh-CN" altLang="en-US" sz="1050" dirty="0">
                <a:solidFill>
                  <a:srgbClr val="1A1D1A"/>
                </a:solidFill>
              </a:rPr>
              <a:t>时，准确率为</a:t>
            </a:r>
            <a:r>
              <a:rPr lang="en-US" altLang="zh-CN" sz="1050" dirty="0">
                <a:solidFill>
                  <a:srgbClr val="1A1D1A"/>
                </a:solidFill>
              </a:rPr>
              <a:t>0.9876</a:t>
            </a:r>
            <a:r>
              <a:rPr lang="zh-CN" altLang="en-US" sz="1050" dirty="0">
                <a:solidFill>
                  <a:srgbClr val="1A1D1A"/>
                </a:solidFill>
              </a:rPr>
              <a:t>。优先设定</a:t>
            </a:r>
            <a:r>
              <a:rPr lang="en-US" altLang="zh-CN" sz="1050" dirty="0" err="1">
                <a:solidFill>
                  <a:srgbClr val="1A1D1A"/>
                </a:solidFill>
              </a:rPr>
              <a:t>parms</a:t>
            </a:r>
            <a:r>
              <a:rPr lang="zh-CN" altLang="en-US" sz="1050" dirty="0">
                <a:solidFill>
                  <a:srgbClr val="1A1D1A"/>
                </a:solidFill>
              </a:rPr>
              <a:t>值为</a:t>
            </a:r>
            <a:r>
              <a:rPr lang="en-US" altLang="zh-CN" sz="1050" dirty="0">
                <a:solidFill>
                  <a:srgbClr val="1A1D1A"/>
                </a:solidFill>
              </a:rPr>
              <a:t>1.3</a:t>
            </a:r>
            <a:endParaRPr lang="zh-CN" altLang="en-US" sz="1050" dirty="0">
              <a:solidFill>
                <a:srgbClr val="1A1D1A"/>
              </a:solidFill>
            </a:endParaRPr>
          </a:p>
        </p:txBody>
      </p:sp>
      <p:sp>
        <p:nvSpPr>
          <p:cNvPr id="118" name="椭圆 117">
            <a:extLst>
              <a:ext uri="{FF2B5EF4-FFF2-40B4-BE49-F238E27FC236}">
                <a16:creationId xmlns:a16="http://schemas.microsoft.com/office/drawing/2014/main" id="{CC95F670-AEAC-4ED3-A8D9-4BC7A7BDC935}"/>
              </a:ext>
            </a:extLst>
          </p:cNvPr>
          <p:cNvSpPr/>
          <p:nvPr/>
        </p:nvSpPr>
        <p:spPr>
          <a:xfrm>
            <a:off x="5226547" y="1199601"/>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19" name="椭圆 118">
            <a:extLst>
              <a:ext uri="{FF2B5EF4-FFF2-40B4-BE49-F238E27FC236}">
                <a16:creationId xmlns:a16="http://schemas.microsoft.com/office/drawing/2014/main" id="{20A54D51-8A76-4716-B0B3-ED09BF942BD8}"/>
              </a:ext>
            </a:extLst>
          </p:cNvPr>
          <p:cNvSpPr/>
          <p:nvPr/>
        </p:nvSpPr>
        <p:spPr>
          <a:xfrm>
            <a:off x="5531158" y="1199601"/>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20" name="椭圆 119">
            <a:extLst>
              <a:ext uri="{FF2B5EF4-FFF2-40B4-BE49-F238E27FC236}">
                <a16:creationId xmlns:a16="http://schemas.microsoft.com/office/drawing/2014/main" id="{188A01A4-3EF7-41C0-9C80-C1FA73E9CC48}"/>
              </a:ext>
            </a:extLst>
          </p:cNvPr>
          <p:cNvSpPr/>
          <p:nvPr/>
        </p:nvSpPr>
        <p:spPr>
          <a:xfrm>
            <a:off x="5835769" y="1199601"/>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cxnSp>
        <p:nvCxnSpPr>
          <p:cNvPr id="5" name="直接连接符 4">
            <a:extLst>
              <a:ext uri="{FF2B5EF4-FFF2-40B4-BE49-F238E27FC236}">
                <a16:creationId xmlns:a16="http://schemas.microsoft.com/office/drawing/2014/main" id="{1A3748C4-90CA-4283-A08B-C4DD71C595FF}"/>
              </a:ext>
            </a:extLst>
          </p:cNvPr>
          <p:cNvCxnSpPr/>
          <p:nvPr/>
        </p:nvCxnSpPr>
        <p:spPr>
          <a:xfrm>
            <a:off x="4644008" y="511870"/>
            <a:ext cx="0" cy="4337210"/>
          </a:xfrm>
          <a:prstGeom prst="line">
            <a:avLst/>
          </a:prstGeom>
          <a:ln w="19050">
            <a:gradFill>
              <a:gsLst>
                <a:gs pos="0">
                  <a:schemeClr val="tx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1400000" scaled="0"/>
            </a:gra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05329F8-2112-4DA1-966C-C7B2643CFCB0}"/>
              </a:ext>
            </a:extLst>
          </p:cNvPr>
          <p:cNvSpPr txBox="1"/>
          <p:nvPr/>
        </p:nvSpPr>
        <p:spPr>
          <a:xfrm>
            <a:off x="277264" y="180477"/>
            <a:ext cx="2998592" cy="3750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rgbClr val="778495"/>
                </a:solidFill>
                <a:latin typeface="+mn-lt"/>
                <a:ea typeface="+mn-ea"/>
                <a:cs typeface="+mn-ea"/>
                <a:sym typeface="+mn-lt"/>
              </a:rPr>
              <a:t>上下界剪枝</a:t>
            </a:r>
            <a:r>
              <a:rPr lang="en-US" altLang="zh-CN" sz="1600" dirty="0">
                <a:solidFill>
                  <a:srgbClr val="778495"/>
                </a:solidFill>
                <a:latin typeface="+mn-lt"/>
                <a:ea typeface="+mn-ea"/>
                <a:cs typeface="+mn-ea"/>
                <a:sym typeface="+mn-lt"/>
              </a:rPr>
              <a:t>-</a:t>
            </a:r>
            <a:r>
              <a:rPr lang="en-US" altLang="zh-CN" sz="1600" dirty="0" err="1">
                <a:solidFill>
                  <a:srgbClr val="778495"/>
                </a:solidFill>
                <a:latin typeface="+mn-lt"/>
                <a:ea typeface="+mn-ea"/>
                <a:cs typeface="+mn-ea"/>
                <a:sym typeface="+mn-lt"/>
              </a:rPr>
              <a:t>parms</a:t>
            </a:r>
            <a:r>
              <a:rPr lang="zh-CN" altLang="en-US" sz="1600" dirty="0">
                <a:solidFill>
                  <a:srgbClr val="778495"/>
                </a:solidFill>
                <a:latin typeface="+mn-lt"/>
                <a:ea typeface="+mn-ea"/>
                <a:cs typeface="+mn-ea"/>
                <a:sym typeface="+mn-lt"/>
              </a:rPr>
              <a:t>参数调整</a:t>
            </a:r>
            <a:endParaRPr lang="en-GB" altLang="zh-CN" sz="1600" dirty="0">
              <a:solidFill>
                <a:srgbClr val="778495"/>
              </a:solidFill>
              <a:latin typeface="+mn-lt"/>
              <a:ea typeface="+mn-ea"/>
              <a:cs typeface="+mn-ea"/>
              <a:sym typeface="+mn-lt"/>
            </a:endParaRPr>
          </a:p>
        </p:txBody>
      </p:sp>
      <p:grpSp>
        <p:nvGrpSpPr>
          <p:cNvPr id="4" name="组合 3">
            <a:extLst>
              <a:ext uri="{FF2B5EF4-FFF2-40B4-BE49-F238E27FC236}">
                <a16:creationId xmlns:a16="http://schemas.microsoft.com/office/drawing/2014/main" id="{FE17FA28-8B5F-48FC-8A99-8229A30DB2EB}"/>
              </a:ext>
            </a:extLst>
          </p:cNvPr>
          <p:cNvGrpSpPr/>
          <p:nvPr/>
        </p:nvGrpSpPr>
        <p:grpSpPr>
          <a:xfrm>
            <a:off x="484795" y="1008438"/>
            <a:ext cx="4556102" cy="3687085"/>
            <a:chOff x="484795" y="1008438"/>
            <a:chExt cx="4556102" cy="3687085"/>
          </a:xfrm>
        </p:grpSpPr>
        <p:sp>
          <p:nvSpPr>
            <p:cNvPr id="117" name="椭圆 116">
              <a:extLst>
                <a:ext uri="{FF2B5EF4-FFF2-40B4-BE49-F238E27FC236}">
                  <a16:creationId xmlns:a16="http://schemas.microsoft.com/office/drawing/2014/main" id="{98620445-E840-4D31-A92E-F83DE29594E0}"/>
                </a:ext>
              </a:extLst>
            </p:cNvPr>
            <p:cNvSpPr/>
            <p:nvPr/>
          </p:nvSpPr>
          <p:spPr>
            <a:xfrm>
              <a:off x="4921936" y="1199601"/>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mc:AlternateContent xmlns:mc="http://schemas.openxmlformats.org/markup-compatibility/2006">
          <mc:Choice xmlns:a14="http://schemas.microsoft.com/office/drawing/2010/main" Requires="a14">
            <p:graphicFrame>
              <p:nvGraphicFramePr>
                <p:cNvPr id="61" name="图表 60">
                  <a:extLst>
                    <a:ext uri="{FF2B5EF4-FFF2-40B4-BE49-F238E27FC236}">
                      <a16:creationId xmlns:a16="http://schemas.microsoft.com/office/drawing/2014/main" id="{1E518214-5D28-46E2-8E28-FFDE879466F7}"/>
                    </a:ext>
                  </a:extLst>
                </p:cNvPr>
                <p:cNvGraphicFramePr/>
                <p:nvPr>
                  <p:extLst>
                    <p:ext uri="{D42A27DB-BD31-4B8C-83A1-F6EECF244321}">
                      <p14:modId xmlns:p14="http://schemas.microsoft.com/office/powerpoint/2010/main" val="2835640816"/>
                    </p:ext>
                  </p:extLst>
                </p:nvPr>
              </p:nvGraphicFramePr>
              <p:xfrm>
                <a:off x="484795" y="1008438"/>
                <a:ext cx="3880613" cy="2665637"/>
              </p:xfrm>
              <a:graphic>
                <a:graphicData uri="http://schemas.openxmlformats.org/drawingml/2006/chart">
                  <c:chart xmlns:c="http://schemas.openxmlformats.org/drawingml/2006/chart" xmlns:r="http://schemas.openxmlformats.org/officeDocument/2006/relationships" r:id="rId3"/>
                </a:graphicData>
              </a:graphic>
            </p:graphicFrame>
          </mc:Choice>
          <mc:Fallback>
            <p:graphicFrame>
              <p:nvGraphicFramePr>
                <p:cNvPr id="61" name="图表 60">
                  <a:extLst>
                    <a:ext uri="{FF2B5EF4-FFF2-40B4-BE49-F238E27FC236}">
                      <a16:creationId xmlns:a16="http://schemas.microsoft.com/office/drawing/2014/main" id="{1E518214-5D28-46E2-8E28-FFDE879466F7}"/>
                    </a:ext>
                  </a:extLst>
                </p:cNvPr>
                <p:cNvGraphicFramePr/>
                <p:nvPr>
                  <p:extLst>
                    <p:ext uri="{D42A27DB-BD31-4B8C-83A1-F6EECF244321}">
                      <p14:modId xmlns:p14="http://schemas.microsoft.com/office/powerpoint/2010/main" val="2835640816"/>
                    </p:ext>
                  </p:extLst>
                </p:nvPr>
              </p:nvGraphicFramePr>
              <p:xfrm>
                <a:off x="484795" y="1008438"/>
                <a:ext cx="3880613" cy="2665637"/>
              </p:xfrm>
              <a:graphic>
                <a:graphicData uri="http://schemas.openxmlformats.org/drawingml/2006/chart">
                  <c:chart xmlns:c="http://schemas.openxmlformats.org/drawingml/2006/chart" xmlns:r="http://schemas.openxmlformats.org/officeDocument/2006/relationships" r:id="rId3"/>
                </a:graphicData>
              </a:graphic>
            </p:graphicFrame>
          </mc:Fallback>
        </mc:AlternateContent>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11D94D3F-7E59-4589-836E-7B80AA891928}"/>
                    </a:ext>
                  </a:extLst>
                </p:cNvPr>
                <p:cNvSpPr/>
                <p:nvPr/>
              </p:nvSpPr>
              <p:spPr>
                <a:xfrm>
                  <a:off x="538641" y="3798098"/>
                  <a:ext cx="3708046" cy="89742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1000" b="1" smtClean="0">
                            <a:latin typeface="Cambria Math" panose="02040503050406030204" pitchFamily="18" charset="0"/>
                          </a:rPr>
                          <m:t>准确率</m:t>
                        </m:r>
                        <m:r>
                          <a:rPr lang="zh-CN" altLang="en-US" sz="1000" b="1" smtClean="0">
                            <a:latin typeface="Cambria Math" panose="02040503050406030204" pitchFamily="18" charset="0"/>
                          </a:rPr>
                          <m:t>=</m:t>
                        </m:r>
                        <m:f>
                          <m:fPr>
                            <m:ctrlPr>
                              <a:rPr lang="zh-CN" altLang="en-US" sz="1000" b="1" i="1">
                                <a:latin typeface="Cambria Math" panose="02040503050406030204" pitchFamily="18" charset="0"/>
                              </a:rPr>
                            </m:ctrlPr>
                          </m:fPr>
                          <m:num>
                            <m:r>
                              <a:rPr lang="zh-CN" altLang="en-US" sz="1000" b="1">
                                <a:latin typeface="Cambria Math" panose="02040503050406030204" pitchFamily="18" charset="0"/>
                              </a:rPr>
                              <m:t>回溯法最高分</m:t>
                            </m:r>
                          </m:num>
                          <m:den>
                            <m:r>
                              <a:rPr lang="zh-CN" altLang="en-US" sz="1000" b="1">
                                <a:latin typeface="Cambria Math" panose="02040503050406030204" pitchFamily="18" charset="0"/>
                              </a:rPr>
                              <m:t>剪枝后最高分</m:t>
                            </m:r>
                          </m:den>
                        </m:f>
                        <m:r>
                          <a:rPr lang="zh-CN" altLang="en-US" sz="1000" b="1">
                            <a:latin typeface="Cambria Math" panose="02040503050406030204" pitchFamily="18" charset="0"/>
                          </a:rPr>
                          <m:t>     </m:t>
                        </m:r>
                        <m:r>
                          <a:rPr lang="zh-CN" altLang="en-US" sz="1000" b="1">
                            <a:latin typeface="Cambria Math" panose="02040503050406030204" pitchFamily="18" charset="0"/>
                          </a:rPr>
                          <m:t>效率比</m:t>
                        </m:r>
                        <m:r>
                          <a:rPr lang="zh-CN" altLang="en-US" sz="1000" b="1">
                            <a:latin typeface="Cambria Math" panose="02040503050406030204" pitchFamily="18" charset="0"/>
                          </a:rPr>
                          <m:t>=</m:t>
                        </m:r>
                        <m:f>
                          <m:fPr>
                            <m:ctrlPr>
                              <a:rPr lang="zh-CN" altLang="en-US" sz="1000" b="1" i="1">
                                <a:latin typeface="Cambria Math" panose="02040503050406030204" pitchFamily="18" charset="0"/>
                              </a:rPr>
                            </m:ctrlPr>
                          </m:fPr>
                          <m:num>
                            <m:r>
                              <a:rPr lang="zh-CN" altLang="en-US" sz="1000" b="1">
                                <a:latin typeface="Cambria Math" panose="02040503050406030204" pitchFamily="18" charset="0"/>
                              </a:rPr>
                              <m:t>剪枝后求解时间</m:t>
                            </m:r>
                          </m:num>
                          <m:den>
                            <m:r>
                              <a:rPr lang="zh-CN" altLang="en-US" sz="1000" b="1">
                                <a:latin typeface="Cambria Math" panose="02040503050406030204" pitchFamily="18" charset="0"/>
                              </a:rPr>
                              <m:t>回溯法求解时间</m:t>
                            </m:r>
                          </m:den>
                        </m:f>
                        <m:r>
                          <a:rPr lang="zh-CN" altLang="en-US" sz="1000" b="1">
                            <a:latin typeface="Cambria Math" panose="02040503050406030204" pitchFamily="18" charset="0"/>
                          </a:rPr>
                          <m:t>     </m:t>
                        </m:r>
                      </m:oMath>
                    </m:oMathPara>
                  </a14:m>
                  <a:endParaRPr lang="en-US" altLang="zh-CN" sz="1000" b="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sz="1000" b="1">
                            <a:latin typeface="Cambria Math" panose="02040503050406030204" pitchFamily="18" charset="0"/>
                          </a:rPr>
                          <m:t>评价值</m:t>
                        </m:r>
                        <m:r>
                          <a:rPr lang="zh-CN" altLang="en-US" sz="1000" b="1">
                            <a:latin typeface="Cambria Math" panose="02040503050406030204" pitchFamily="18" charset="0"/>
                          </a:rPr>
                          <m:t>=</m:t>
                        </m:r>
                        <m:f>
                          <m:fPr>
                            <m:ctrlPr>
                              <a:rPr lang="zh-CN" altLang="en-US" sz="1000" b="1" i="1">
                                <a:latin typeface="Cambria Math" panose="02040503050406030204" pitchFamily="18" charset="0"/>
                              </a:rPr>
                            </m:ctrlPr>
                          </m:fPr>
                          <m:num>
                            <m:r>
                              <a:rPr lang="zh-CN" altLang="en-US" sz="1000" b="1">
                                <a:latin typeface="Cambria Math" panose="02040503050406030204" pitchFamily="18" charset="0"/>
                              </a:rPr>
                              <m:t>平均效率比</m:t>
                            </m:r>
                          </m:num>
                          <m:den>
                            <m:r>
                              <a:rPr lang="zh-CN" altLang="en-US" sz="1000" b="1">
                                <a:latin typeface="Cambria Math" panose="02040503050406030204" pitchFamily="18" charset="0"/>
                              </a:rPr>
                              <m:t>平均准确率</m:t>
                            </m:r>
                          </m:den>
                        </m:f>
                      </m:oMath>
                    </m:oMathPara>
                  </a14:m>
                  <a:endParaRPr lang="en-US" altLang="zh-CN" sz="1200" b="1" dirty="0"/>
                </a:p>
                <a:p>
                  <a:pPr/>
                  <a:r>
                    <a:rPr lang="en-US" altLang="zh-CN" sz="1050" b="1" dirty="0"/>
                    <a:t>(</a:t>
                  </a:r>
                  <a:r>
                    <a:rPr lang="en-US" altLang="zh-CN" sz="1050" b="1" dirty="0" err="1"/>
                    <a:t>Max_score</a:t>
                  </a:r>
                  <a:r>
                    <a:rPr lang="en-US" altLang="zh-CN" sz="1050" b="1" dirty="0"/>
                    <a:t>-score)/</a:t>
                  </a:r>
                  <a:r>
                    <a:rPr lang="en-US" altLang="zh-CN" sz="1050" b="1" dirty="0" err="1"/>
                    <a:t>depth_noFind</a:t>
                  </a:r>
                  <a:r>
                    <a:rPr lang="en-US" altLang="zh-CN" sz="1050" b="1" dirty="0"/>
                    <a:t> &gt; average * </a:t>
                  </a:r>
                  <a:r>
                    <a:rPr lang="en-US" altLang="zh-CN" sz="1050" b="1" dirty="0" err="1"/>
                    <a:t>parms</a:t>
                  </a:r>
                  <a:endParaRPr lang="zh-CN" altLang="en-US" sz="1050" b="1" dirty="0"/>
                </a:p>
              </p:txBody>
            </p:sp>
          </mc:Choice>
          <mc:Fallback>
            <p:sp>
              <p:nvSpPr>
                <p:cNvPr id="2" name="矩形 1">
                  <a:extLst>
                    <a:ext uri="{FF2B5EF4-FFF2-40B4-BE49-F238E27FC236}">
                      <a16:creationId xmlns:a16="http://schemas.microsoft.com/office/drawing/2014/main" id="{11D94D3F-7E59-4589-836E-7B80AA891928}"/>
                    </a:ext>
                  </a:extLst>
                </p:cNvPr>
                <p:cNvSpPr>
                  <a:spLocks noRot="1" noChangeAspect="1" noMove="1" noResize="1" noEditPoints="1" noAdjustHandles="1" noChangeArrowheads="1" noChangeShapeType="1" noTextEdit="1"/>
                </p:cNvSpPr>
                <p:nvPr/>
              </p:nvSpPr>
              <p:spPr>
                <a:xfrm>
                  <a:off x="538641" y="3798098"/>
                  <a:ext cx="3708046" cy="897425"/>
                </a:xfrm>
                <a:prstGeom prst="rect">
                  <a:avLst/>
                </a:prstGeom>
                <a:blipFill>
                  <a:blip r:embed="rId4"/>
                  <a:stretch>
                    <a:fillRect b="-340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9319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250"/>
                                        <p:tgtEl>
                                          <p:spTgt spid="73"/>
                                        </p:tgtEl>
                                      </p:cBhvr>
                                    </p:animEffect>
                                  </p:childTnLst>
                                </p:cTn>
                              </p:par>
                              <p:par>
                                <p:cTn id="8" presetID="63" presetClass="path" presetSubtype="0" decel="30000" fill="hold" grpId="1" nodeType="withEffect">
                                  <p:stCondLst>
                                    <p:cond delay="250"/>
                                  </p:stCondLst>
                                  <p:childTnLst>
                                    <p:animMotion origin="layout" path="M -0.124349 -0.124074 L 0 0 E" pathEditMode="relative" ptsTypes="">
                                      <p:cBhvr>
                                        <p:cTn id="9" dur="1250" fill="hold"/>
                                        <p:tgtEl>
                                          <p:spTgt spid="73"/>
                                        </p:tgtEl>
                                        <p:attrNameLst>
                                          <p:attrName>ppt_x</p:attrName>
                                          <p:attrName>ppt_y</p:attrName>
                                        </p:attrNameLst>
                                      </p:cBhvr>
                                    </p:animMotion>
                                  </p:childTnLst>
                                </p:cTn>
                              </p:par>
                              <p:par>
                                <p:cTn id="10" presetID="6" presetClass="emph" presetSubtype="0" decel="30000" fill="hold" grpId="2" nodeType="withEffect">
                                  <p:stCondLst>
                                    <p:cond delay="250"/>
                                  </p:stCondLst>
                                  <p:childTnLst>
                                    <p:animScale>
                                      <p:cBhvr>
                                        <p:cTn id="11" dur="1250" fill="hold"/>
                                        <p:tgtEl>
                                          <p:spTgt spid="73"/>
                                        </p:tgtEl>
                                      </p:cBhvr>
                                      <p:by x="150000" y="150000"/>
                                      <p:from x="146726" y="119179"/>
                                      <p:to x="100000" y="100000"/>
                                    </p:animScale>
                                  </p:childTnLst>
                                </p:cTn>
                              </p:par>
                              <p:par>
                                <p:cTn id="12" presetID="31" presetClass="entr" presetSubtype="0" fill="hold" nodeType="withEffect">
                                  <p:stCondLst>
                                    <p:cond delay="5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ppt_w</p:attrName>
                                        </p:attrNameLst>
                                      </p:cBhvr>
                                      <p:tavLst>
                                        <p:tav tm="0">
                                          <p:val>
                                            <p:fltVal val="0"/>
                                          </p:val>
                                        </p:tav>
                                        <p:tav tm="100000">
                                          <p:val>
                                            <p:strVal val="#ppt_w"/>
                                          </p:val>
                                        </p:tav>
                                      </p:tavLst>
                                    </p:anim>
                                    <p:anim calcmode="lin" valueType="num">
                                      <p:cBhvr>
                                        <p:cTn id="15" dur="1000" fill="hold"/>
                                        <p:tgtEl>
                                          <p:spTgt spid="64"/>
                                        </p:tgtEl>
                                        <p:attrNameLst>
                                          <p:attrName>ppt_h</p:attrName>
                                        </p:attrNameLst>
                                      </p:cBhvr>
                                      <p:tavLst>
                                        <p:tav tm="0">
                                          <p:val>
                                            <p:fltVal val="0"/>
                                          </p:val>
                                        </p:tav>
                                        <p:tav tm="100000">
                                          <p:val>
                                            <p:strVal val="#ppt_h"/>
                                          </p:val>
                                        </p:tav>
                                      </p:tavLst>
                                    </p:anim>
                                    <p:anim calcmode="lin" valueType="num">
                                      <p:cBhvr>
                                        <p:cTn id="16" dur="1000" fill="hold"/>
                                        <p:tgtEl>
                                          <p:spTgt spid="64"/>
                                        </p:tgtEl>
                                        <p:attrNameLst>
                                          <p:attrName>style.rotation</p:attrName>
                                        </p:attrNameLst>
                                      </p:cBhvr>
                                      <p:tavLst>
                                        <p:tav tm="0">
                                          <p:val>
                                            <p:fltVal val="90"/>
                                          </p:val>
                                        </p:tav>
                                        <p:tav tm="100000">
                                          <p:val>
                                            <p:fltVal val="0"/>
                                          </p:val>
                                        </p:tav>
                                      </p:tavLst>
                                    </p:anim>
                                    <p:animEffect transition="in" filter="fade">
                                      <p:cBhvr>
                                        <p:cTn id="17" dur="1000"/>
                                        <p:tgtEl>
                                          <p:spTgt spid="64"/>
                                        </p:tgtEl>
                                      </p:cBhvr>
                                    </p:animEffect>
                                  </p:childTnLst>
                                </p:cTn>
                              </p:par>
                              <p:par>
                                <p:cTn id="18" presetID="31" presetClass="entr" presetSubtype="0"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1000" fill="hold"/>
                                        <p:tgtEl>
                                          <p:spTgt spid="42"/>
                                        </p:tgtEl>
                                        <p:attrNameLst>
                                          <p:attrName>ppt_w</p:attrName>
                                        </p:attrNameLst>
                                      </p:cBhvr>
                                      <p:tavLst>
                                        <p:tav tm="0">
                                          <p:val>
                                            <p:fltVal val="0"/>
                                          </p:val>
                                        </p:tav>
                                        <p:tav tm="100000">
                                          <p:val>
                                            <p:strVal val="#ppt_w"/>
                                          </p:val>
                                        </p:tav>
                                      </p:tavLst>
                                    </p:anim>
                                    <p:anim calcmode="lin" valueType="num">
                                      <p:cBhvr>
                                        <p:cTn id="21" dur="1000" fill="hold"/>
                                        <p:tgtEl>
                                          <p:spTgt spid="42"/>
                                        </p:tgtEl>
                                        <p:attrNameLst>
                                          <p:attrName>ppt_h</p:attrName>
                                        </p:attrNameLst>
                                      </p:cBhvr>
                                      <p:tavLst>
                                        <p:tav tm="0">
                                          <p:val>
                                            <p:fltVal val="0"/>
                                          </p:val>
                                        </p:tav>
                                        <p:tav tm="100000">
                                          <p:val>
                                            <p:strVal val="#ppt_h"/>
                                          </p:val>
                                        </p:tav>
                                      </p:tavLst>
                                    </p:anim>
                                    <p:anim calcmode="lin" valueType="num">
                                      <p:cBhvr>
                                        <p:cTn id="22" dur="1000" fill="hold"/>
                                        <p:tgtEl>
                                          <p:spTgt spid="42"/>
                                        </p:tgtEl>
                                        <p:attrNameLst>
                                          <p:attrName>style.rotation</p:attrName>
                                        </p:attrNameLst>
                                      </p:cBhvr>
                                      <p:tavLst>
                                        <p:tav tm="0">
                                          <p:val>
                                            <p:fltVal val="90"/>
                                          </p:val>
                                        </p:tav>
                                        <p:tav tm="100000">
                                          <p:val>
                                            <p:fltVal val="0"/>
                                          </p:val>
                                        </p:tav>
                                      </p:tavLst>
                                    </p:anim>
                                    <p:animEffect transition="in" filter="fade">
                                      <p:cBhvr>
                                        <p:cTn id="23" dur="1000"/>
                                        <p:tgtEl>
                                          <p:spTgt spid="42"/>
                                        </p:tgtEl>
                                      </p:cBhvr>
                                    </p:animEffect>
                                  </p:childTnLst>
                                </p:cTn>
                              </p:par>
                              <p:par>
                                <p:cTn id="24" presetID="31"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 calcmode="lin" valueType="num">
                                      <p:cBhvr>
                                        <p:cTn id="34" dur="1000" fill="hold"/>
                                        <p:tgtEl>
                                          <p:spTgt spid="38"/>
                                        </p:tgtEl>
                                        <p:attrNameLst>
                                          <p:attrName>style.rotation</p:attrName>
                                        </p:attrNameLst>
                                      </p:cBhvr>
                                      <p:tavLst>
                                        <p:tav tm="0">
                                          <p:val>
                                            <p:fltVal val="90"/>
                                          </p:val>
                                        </p:tav>
                                        <p:tav tm="100000">
                                          <p:val>
                                            <p:fltVal val="0"/>
                                          </p:val>
                                        </p:tav>
                                      </p:tavLst>
                                    </p:anim>
                                    <p:animEffect transition="in" filter="fade">
                                      <p:cBhvr>
                                        <p:cTn id="35" dur="1000"/>
                                        <p:tgtEl>
                                          <p:spTgt spid="38"/>
                                        </p:tgtEl>
                                      </p:cBhvr>
                                    </p:animEffect>
                                  </p:childTnLst>
                                </p:cTn>
                              </p:par>
                              <p:par>
                                <p:cTn id="36" presetID="31" presetClass="entr" presetSubtype="0" fill="hold" nodeType="withEffect">
                                  <p:stCondLst>
                                    <p:cond delay="50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par>
                                <p:cTn id="42" presetID="31" presetClass="entr" presetSubtype="0"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fltVal val="0"/>
                                          </p:val>
                                        </p:tav>
                                        <p:tav tm="100000">
                                          <p:val>
                                            <p:strVal val="#ppt_w"/>
                                          </p:val>
                                        </p:tav>
                                      </p:tavLst>
                                    </p:anim>
                                    <p:anim calcmode="lin" valueType="num">
                                      <p:cBhvr>
                                        <p:cTn id="45" dur="1000" fill="hold"/>
                                        <p:tgtEl>
                                          <p:spTgt spid="33"/>
                                        </p:tgtEl>
                                        <p:attrNameLst>
                                          <p:attrName>ppt_h</p:attrName>
                                        </p:attrNameLst>
                                      </p:cBhvr>
                                      <p:tavLst>
                                        <p:tav tm="0">
                                          <p:val>
                                            <p:fltVal val="0"/>
                                          </p:val>
                                        </p:tav>
                                        <p:tav tm="100000">
                                          <p:val>
                                            <p:strVal val="#ppt_h"/>
                                          </p:val>
                                        </p:tav>
                                      </p:tavLst>
                                    </p:anim>
                                    <p:anim calcmode="lin" valueType="num">
                                      <p:cBhvr>
                                        <p:cTn id="46" dur="1000" fill="hold"/>
                                        <p:tgtEl>
                                          <p:spTgt spid="33"/>
                                        </p:tgtEl>
                                        <p:attrNameLst>
                                          <p:attrName>style.rotation</p:attrName>
                                        </p:attrNameLst>
                                      </p:cBhvr>
                                      <p:tavLst>
                                        <p:tav tm="0">
                                          <p:val>
                                            <p:fltVal val="90"/>
                                          </p:val>
                                        </p:tav>
                                        <p:tav tm="100000">
                                          <p:val>
                                            <p:fltVal val="0"/>
                                          </p:val>
                                        </p:tav>
                                      </p:tavLst>
                                    </p:anim>
                                    <p:animEffect transition="in" filter="fade">
                                      <p:cBhvr>
                                        <p:cTn id="47" dur="1000"/>
                                        <p:tgtEl>
                                          <p:spTgt spid="33"/>
                                        </p:tgtEl>
                                      </p:cBhvr>
                                    </p:animEffect>
                                  </p:childTnLst>
                                </p:cTn>
                              </p:par>
                              <p:par>
                                <p:cTn id="48" presetID="31" presetClass="entr" presetSubtype="0" fill="hold"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fltVal val="0"/>
                                          </p:val>
                                        </p:tav>
                                        <p:tav tm="100000">
                                          <p:val>
                                            <p:strVal val="#ppt_h"/>
                                          </p:val>
                                        </p:tav>
                                      </p:tavLst>
                                    </p:anim>
                                    <p:anim calcmode="lin" valueType="num">
                                      <p:cBhvr>
                                        <p:cTn id="52" dur="1000" fill="hold"/>
                                        <p:tgtEl>
                                          <p:spTgt spid="32"/>
                                        </p:tgtEl>
                                        <p:attrNameLst>
                                          <p:attrName>style.rotation</p:attrName>
                                        </p:attrNameLst>
                                      </p:cBhvr>
                                      <p:tavLst>
                                        <p:tav tm="0">
                                          <p:val>
                                            <p:fltVal val="90"/>
                                          </p:val>
                                        </p:tav>
                                        <p:tav tm="100000">
                                          <p:val>
                                            <p:fltVal val="0"/>
                                          </p:val>
                                        </p:tav>
                                      </p:tavLst>
                                    </p:anim>
                                    <p:animEffect transition="in" filter="fade">
                                      <p:cBhvr>
                                        <p:cTn id="53" dur="1000"/>
                                        <p:tgtEl>
                                          <p:spTgt spid="32"/>
                                        </p:tgtEl>
                                      </p:cBhvr>
                                    </p:animEffect>
                                  </p:childTnLst>
                                </p:cTn>
                              </p:par>
                              <p:par>
                                <p:cTn id="54" presetID="31"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par>
                                <p:cTn id="60" presetID="31" presetClass="entr" presetSubtype="0" fill="hold" nodeType="withEffect">
                                  <p:stCondLst>
                                    <p:cond delay="5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1000" fill="hold"/>
                                        <p:tgtEl>
                                          <p:spTgt spid="36"/>
                                        </p:tgtEl>
                                        <p:attrNameLst>
                                          <p:attrName>ppt_w</p:attrName>
                                        </p:attrNameLst>
                                      </p:cBhvr>
                                      <p:tavLst>
                                        <p:tav tm="0">
                                          <p:val>
                                            <p:fltVal val="0"/>
                                          </p:val>
                                        </p:tav>
                                        <p:tav tm="100000">
                                          <p:val>
                                            <p:strVal val="#ppt_w"/>
                                          </p:val>
                                        </p:tav>
                                      </p:tavLst>
                                    </p:anim>
                                    <p:anim calcmode="lin" valueType="num">
                                      <p:cBhvr>
                                        <p:cTn id="63" dur="1000" fill="hold"/>
                                        <p:tgtEl>
                                          <p:spTgt spid="36"/>
                                        </p:tgtEl>
                                        <p:attrNameLst>
                                          <p:attrName>ppt_h</p:attrName>
                                        </p:attrNameLst>
                                      </p:cBhvr>
                                      <p:tavLst>
                                        <p:tav tm="0">
                                          <p:val>
                                            <p:fltVal val="0"/>
                                          </p:val>
                                        </p:tav>
                                        <p:tav tm="100000">
                                          <p:val>
                                            <p:strVal val="#ppt_h"/>
                                          </p:val>
                                        </p:tav>
                                      </p:tavLst>
                                    </p:anim>
                                    <p:anim calcmode="lin" valueType="num">
                                      <p:cBhvr>
                                        <p:cTn id="64" dur="1000" fill="hold"/>
                                        <p:tgtEl>
                                          <p:spTgt spid="36"/>
                                        </p:tgtEl>
                                        <p:attrNameLst>
                                          <p:attrName>style.rotation</p:attrName>
                                        </p:attrNameLst>
                                      </p:cBhvr>
                                      <p:tavLst>
                                        <p:tav tm="0">
                                          <p:val>
                                            <p:fltVal val="90"/>
                                          </p:val>
                                        </p:tav>
                                        <p:tav tm="100000">
                                          <p:val>
                                            <p:fltVal val="0"/>
                                          </p:val>
                                        </p:tav>
                                      </p:tavLst>
                                    </p:anim>
                                    <p:animEffect transition="in" filter="fade">
                                      <p:cBhvr>
                                        <p:cTn id="65" dur="1000"/>
                                        <p:tgtEl>
                                          <p:spTgt spid="36"/>
                                        </p:tgtEl>
                                      </p:cBhvr>
                                    </p:animEffect>
                                  </p:childTnLst>
                                </p:cTn>
                              </p:par>
                              <p:par>
                                <p:cTn id="66" presetID="31" presetClass="entr" presetSubtype="0"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 calcmode="lin" valueType="num">
                                      <p:cBhvr>
                                        <p:cTn id="68" dur="1000" fill="hold"/>
                                        <p:tgtEl>
                                          <p:spTgt spid="34"/>
                                        </p:tgtEl>
                                        <p:attrNameLst>
                                          <p:attrName>ppt_w</p:attrName>
                                        </p:attrNameLst>
                                      </p:cBhvr>
                                      <p:tavLst>
                                        <p:tav tm="0">
                                          <p:val>
                                            <p:fltVal val="0"/>
                                          </p:val>
                                        </p:tav>
                                        <p:tav tm="100000">
                                          <p:val>
                                            <p:strVal val="#ppt_w"/>
                                          </p:val>
                                        </p:tav>
                                      </p:tavLst>
                                    </p:anim>
                                    <p:anim calcmode="lin" valueType="num">
                                      <p:cBhvr>
                                        <p:cTn id="69" dur="1000" fill="hold"/>
                                        <p:tgtEl>
                                          <p:spTgt spid="34"/>
                                        </p:tgtEl>
                                        <p:attrNameLst>
                                          <p:attrName>ppt_h</p:attrName>
                                        </p:attrNameLst>
                                      </p:cBhvr>
                                      <p:tavLst>
                                        <p:tav tm="0">
                                          <p:val>
                                            <p:fltVal val="0"/>
                                          </p:val>
                                        </p:tav>
                                        <p:tav tm="100000">
                                          <p:val>
                                            <p:strVal val="#ppt_h"/>
                                          </p:val>
                                        </p:tav>
                                      </p:tavLst>
                                    </p:anim>
                                    <p:anim calcmode="lin" valueType="num">
                                      <p:cBhvr>
                                        <p:cTn id="70" dur="1000" fill="hold"/>
                                        <p:tgtEl>
                                          <p:spTgt spid="34"/>
                                        </p:tgtEl>
                                        <p:attrNameLst>
                                          <p:attrName>style.rotation</p:attrName>
                                        </p:attrNameLst>
                                      </p:cBhvr>
                                      <p:tavLst>
                                        <p:tav tm="0">
                                          <p:val>
                                            <p:fltVal val="90"/>
                                          </p:val>
                                        </p:tav>
                                        <p:tav tm="100000">
                                          <p:val>
                                            <p:fltVal val="0"/>
                                          </p:val>
                                        </p:tav>
                                      </p:tavLst>
                                    </p:anim>
                                    <p:animEffect transition="in" filter="fade">
                                      <p:cBhvr>
                                        <p:cTn id="71" dur="1000"/>
                                        <p:tgtEl>
                                          <p:spTgt spid="34"/>
                                        </p:tgtEl>
                                      </p:cBhvr>
                                    </p:animEffect>
                                  </p:childTnLst>
                                </p:cTn>
                              </p:par>
                              <p:par>
                                <p:cTn id="72" presetID="31" presetClass="entr" presetSubtype="0" fill="hold" nodeType="withEffect">
                                  <p:stCondLst>
                                    <p:cond delay="5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1000" fill="hold"/>
                                        <p:tgtEl>
                                          <p:spTgt spid="31"/>
                                        </p:tgtEl>
                                        <p:attrNameLst>
                                          <p:attrName>ppt_w</p:attrName>
                                        </p:attrNameLst>
                                      </p:cBhvr>
                                      <p:tavLst>
                                        <p:tav tm="0">
                                          <p:val>
                                            <p:fltVal val="0"/>
                                          </p:val>
                                        </p:tav>
                                        <p:tav tm="100000">
                                          <p:val>
                                            <p:strVal val="#ppt_w"/>
                                          </p:val>
                                        </p:tav>
                                      </p:tavLst>
                                    </p:anim>
                                    <p:anim calcmode="lin" valueType="num">
                                      <p:cBhvr>
                                        <p:cTn id="75" dur="1000" fill="hold"/>
                                        <p:tgtEl>
                                          <p:spTgt spid="31"/>
                                        </p:tgtEl>
                                        <p:attrNameLst>
                                          <p:attrName>ppt_h</p:attrName>
                                        </p:attrNameLst>
                                      </p:cBhvr>
                                      <p:tavLst>
                                        <p:tav tm="0">
                                          <p:val>
                                            <p:fltVal val="0"/>
                                          </p:val>
                                        </p:tav>
                                        <p:tav tm="100000">
                                          <p:val>
                                            <p:strVal val="#ppt_h"/>
                                          </p:val>
                                        </p:tav>
                                      </p:tavLst>
                                    </p:anim>
                                    <p:anim calcmode="lin" valueType="num">
                                      <p:cBhvr>
                                        <p:cTn id="76" dur="1000" fill="hold"/>
                                        <p:tgtEl>
                                          <p:spTgt spid="31"/>
                                        </p:tgtEl>
                                        <p:attrNameLst>
                                          <p:attrName>style.rotation</p:attrName>
                                        </p:attrNameLst>
                                      </p:cBhvr>
                                      <p:tavLst>
                                        <p:tav tm="0">
                                          <p:val>
                                            <p:fltVal val="90"/>
                                          </p:val>
                                        </p:tav>
                                        <p:tav tm="100000">
                                          <p:val>
                                            <p:fltVal val="0"/>
                                          </p:val>
                                        </p:tav>
                                      </p:tavLst>
                                    </p:anim>
                                    <p:animEffect transition="in" filter="fade">
                                      <p:cBhvr>
                                        <p:cTn id="77" dur="1000"/>
                                        <p:tgtEl>
                                          <p:spTgt spid="31"/>
                                        </p:tgtEl>
                                      </p:cBhvr>
                                    </p:animEffect>
                                  </p:childTnLst>
                                </p:cTn>
                              </p:par>
                              <p:par>
                                <p:cTn id="78" presetID="31" presetClass="entr" presetSubtype="0" fill="hold" nodeType="withEffect">
                                  <p:stCondLst>
                                    <p:cond delay="50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par>
                                <p:cTn id="84" presetID="31" presetClass="entr" presetSubtype="0" fill="hold" nodeType="withEffect">
                                  <p:stCondLst>
                                    <p:cond delay="50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par>
                                <p:cTn id="90" presetID="31" presetClass="entr" presetSubtype="0" fill="hold"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nodeType="withEffect">
                                  <p:stCondLst>
                                    <p:cond delay="50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style.rotation</p:attrName>
                                        </p:attrNameLst>
                                      </p:cBhvr>
                                      <p:tavLst>
                                        <p:tav tm="0">
                                          <p:val>
                                            <p:fltVal val="90"/>
                                          </p:val>
                                        </p:tav>
                                        <p:tav tm="100000">
                                          <p:val>
                                            <p:fltVal val="0"/>
                                          </p:val>
                                        </p:tav>
                                      </p:tavLst>
                                    </p:anim>
                                    <p:animEffect transition="in" filter="fade">
                                      <p:cBhvr>
                                        <p:cTn id="101" dur="1000"/>
                                        <p:tgtEl>
                                          <p:spTgt spid="22"/>
                                        </p:tgtEl>
                                      </p:cBhvr>
                                    </p:animEffect>
                                  </p:childTnLst>
                                </p:cTn>
                              </p:par>
                              <p:par>
                                <p:cTn id="102" presetID="31" presetClass="entr" presetSubtype="0" fill="hold" nodeType="withEffect">
                                  <p:stCondLst>
                                    <p:cond delay="50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par>
                                <p:cTn id="108" presetID="31" presetClass="entr" presetSubtype="0" fill="hold" nodeType="withEffect">
                                  <p:stCondLst>
                                    <p:cond delay="50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style.rotation</p:attrName>
                                        </p:attrNameLst>
                                      </p:cBhvr>
                                      <p:tavLst>
                                        <p:tav tm="0">
                                          <p:val>
                                            <p:fltVal val="90"/>
                                          </p:val>
                                        </p:tav>
                                        <p:tav tm="100000">
                                          <p:val>
                                            <p:fltVal val="0"/>
                                          </p:val>
                                        </p:tav>
                                      </p:tavLst>
                                    </p:anim>
                                    <p:animEffect transition="in" filter="fade">
                                      <p:cBhvr>
                                        <p:cTn id="113" dur="1000"/>
                                        <p:tgtEl>
                                          <p:spTgt spid="24"/>
                                        </p:tgtEl>
                                      </p:cBhvr>
                                    </p:animEffect>
                                  </p:childTnLst>
                                </p:cTn>
                              </p:par>
                              <p:par>
                                <p:cTn id="114" presetID="31" presetClass="entr" presetSubtype="0" fill="hold" nodeType="withEffect">
                                  <p:stCondLst>
                                    <p:cond delay="5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1000" fill="hold"/>
                                        <p:tgtEl>
                                          <p:spTgt spid="23"/>
                                        </p:tgtEl>
                                        <p:attrNameLst>
                                          <p:attrName>ppt_w</p:attrName>
                                        </p:attrNameLst>
                                      </p:cBhvr>
                                      <p:tavLst>
                                        <p:tav tm="0">
                                          <p:val>
                                            <p:fltVal val="0"/>
                                          </p:val>
                                        </p:tav>
                                        <p:tav tm="100000">
                                          <p:val>
                                            <p:strVal val="#ppt_w"/>
                                          </p:val>
                                        </p:tav>
                                      </p:tavLst>
                                    </p:anim>
                                    <p:anim calcmode="lin" valueType="num">
                                      <p:cBhvr>
                                        <p:cTn id="117" dur="1000" fill="hold"/>
                                        <p:tgtEl>
                                          <p:spTgt spid="23"/>
                                        </p:tgtEl>
                                        <p:attrNameLst>
                                          <p:attrName>ppt_h</p:attrName>
                                        </p:attrNameLst>
                                      </p:cBhvr>
                                      <p:tavLst>
                                        <p:tav tm="0">
                                          <p:val>
                                            <p:fltVal val="0"/>
                                          </p:val>
                                        </p:tav>
                                        <p:tav tm="100000">
                                          <p:val>
                                            <p:strVal val="#ppt_h"/>
                                          </p:val>
                                        </p:tav>
                                      </p:tavLst>
                                    </p:anim>
                                    <p:anim calcmode="lin" valueType="num">
                                      <p:cBhvr>
                                        <p:cTn id="118" dur="1000" fill="hold"/>
                                        <p:tgtEl>
                                          <p:spTgt spid="23"/>
                                        </p:tgtEl>
                                        <p:attrNameLst>
                                          <p:attrName>style.rotation</p:attrName>
                                        </p:attrNameLst>
                                      </p:cBhvr>
                                      <p:tavLst>
                                        <p:tav tm="0">
                                          <p:val>
                                            <p:fltVal val="90"/>
                                          </p:val>
                                        </p:tav>
                                        <p:tav tm="100000">
                                          <p:val>
                                            <p:fltVal val="0"/>
                                          </p:val>
                                        </p:tav>
                                      </p:tavLst>
                                    </p:anim>
                                    <p:animEffect transition="in" filter="fade">
                                      <p:cBhvr>
                                        <p:cTn id="119" dur="1000"/>
                                        <p:tgtEl>
                                          <p:spTgt spid="23"/>
                                        </p:tgtEl>
                                      </p:cBhvr>
                                    </p:animEffect>
                                  </p:childTnLst>
                                </p:cTn>
                              </p:par>
                              <p:par>
                                <p:cTn id="120" presetID="31" presetClass="entr" presetSubtype="0" fill="hold" nodeType="withEffect">
                                  <p:stCondLst>
                                    <p:cond delay="50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1000" fill="hold"/>
                                        <p:tgtEl>
                                          <p:spTgt spid="41"/>
                                        </p:tgtEl>
                                        <p:attrNameLst>
                                          <p:attrName>ppt_w</p:attrName>
                                        </p:attrNameLst>
                                      </p:cBhvr>
                                      <p:tavLst>
                                        <p:tav tm="0">
                                          <p:val>
                                            <p:fltVal val="0"/>
                                          </p:val>
                                        </p:tav>
                                        <p:tav tm="100000">
                                          <p:val>
                                            <p:strVal val="#ppt_w"/>
                                          </p:val>
                                        </p:tav>
                                      </p:tavLst>
                                    </p:anim>
                                    <p:anim calcmode="lin" valueType="num">
                                      <p:cBhvr>
                                        <p:cTn id="123" dur="1000" fill="hold"/>
                                        <p:tgtEl>
                                          <p:spTgt spid="41"/>
                                        </p:tgtEl>
                                        <p:attrNameLst>
                                          <p:attrName>ppt_h</p:attrName>
                                        </p:attrNameLst>
                                      </p:cBhvr>
                                      <p:tavLst>
                                        <p:tav tm="0">
                                          <p:val>
                                            <p:fltVal val="0"/>
                                          </p:val>
                                        </p:tav>
                                        <p:tav tm="100000">
                                          <p:val>
                                            <p:strVal val="#ppt_h"/>
                                          </p:val>
                                        </p:tav>
                                      </p:tavLst>
                                    </p:anim>
                                    <p:anim calcmode="lin" valueType="num">
                                      <p:cBhvr>
                                        <p:cTn id="124" dur="1000" fill="hold"/>
                                        <p:tgtEl>
                                          <p:spTgt spid="41"/>
                                        </p:tgtEl>
                                        <p:attrNameLst>
                                          <p:attrName>style.rotation</p:attrName>
                                        </p:attrNameLst>
                                      </p:cBhvr>
                                      <p:tavLst>
                                        <p:tav tm="0">
                                          <p:val>
                                            <p:fltVal val="90"/>
                                          </p:val>
                                        </p:tav>
                                        <p:tav tm="100000">
                                          <p:val>
                                            <p:fltVal val="0"/>
                                          </p:val>
                                        </p:tav>
                                      </p:tavLst>
                                    </p:anim>
                                    <p:animEffect transition="in" filter="fade">
                                      <p:cBhvr>
                                        <p:cTn id="125" dur="1000"/>
                                        <p:tgtEl>
                                          <p:spTgt spid="41"/>
                                        </p:tgtEl>
                                      </p:cBhvr>
                                    </p:animEffect>
                                  </p:childTnLst>
                                </p:cTn>
                              </p:par>
                              <p:par>
                                <p:cTn id="126" presetID="31" presetClass="entr" presetSubtype="0" fill="hold" nodeType="withEffect">
                                  <p:stCondLst>
                                    <p:cond delay="500"/>
                                  </p:stCondLst>
                                  <p:childTnLst>
                                    <p:set>
                                      <p:cBhvr>
                                        <p:cTn id="127" dur="1" fill="hold">
                                          <p:stCondLst>
                                            <p:cond delay="0"/>
                                          </p:stCondLst>
                                        </p:cTn>
                                        <p:tgtEl>
                                          <p:spTgt spid="27"/>
                                        </p:tgtEl>
                                        <p:attrNameLst>
                                          <p:attrName>style.visibility</p:attrName>
                                        </p:attrNameLst>
                                      </p:cBhvr>
                                      <p:to>
                                        <p:strVal val="visible"/>
                                      </p:to>
                                    </p:set>
                                    <p:anim calcmode="lin" valueType="num">
                                      <p:cBhvr>
                                        <p:cTn id="128" dur="1000" fill="hold"/>
                                        <p:tgtEl>
                                          <p:spTgt spid="27"/>
                                        </p:tgtEl>
                                        <p:attrNameLst>
                                          <p:attrName>ppt_w</p:attrName>
                                        </p:attrNameLst>
                                      </p:cBhvr>
                                      <p:tavLst>
                                        <p:tav tm="0">
                                          <p:val>
                                            <p:fltVal val="0"/>
                                          </p:val>
                                        </p:tav>
                                        <p:tav tm="100000">
                                          <p:val>
                                            <p:strVal val="#ppt_w"/>
                                          </p:val>
                                        </p:tav>
                                      </p:tavLst>
                                    </p:anim>
                                    <p:anim calcmode="lin" valueType="num">
                                      <p:cBhvr>
                                        <p:cTn id="129" dur="1000" fill="hold"/>
                                        <p:tgtEl>
                                          <p:spTgt spid="27"/>
                                        </p:tgtEl>
                                        <p:attrNameLst>
                                          <p:attrName>ppt_h</p:attrName>
                                        </p:attrNameLst>
                                      </p:cBhvr>
                                      <p:tavLst>
                                        <p:tav tm="0">
                                          <p:val>
                                            <p:fltVal val="0"/>
                                          </p:val>
                                        </p:tav>
                                        <p:tav tm="100000">
                                          <p:val>
                                            <p:strVal val="#ppt_h"/>
                                          </p:val>
                                        </p:tav>
                                      </p:tavLst>
                                    </p:anim>
                                    <p:anim calcmode="lin" valueType="num">
                                      <p:cBhvr>
                                        <p:cTn id="130" dur="1000" fill="hold"/>
                                        <p:tgtEl>
                                          <p:spTgt spid="27"/>
                                        </p:tgtEl>
                                        <p:attrNameLst>
                                          <p:attrName>style.rotation</p:attrName>
                                        </p:attrNameLst>
                                      </p:cBhvr>
                                      <p:tavLst>
                                        <p:tav tm="0">
                                          <p:val>
                                            <p:fltVal val="90"/>
                                          </p:val>
                                        </p:tav>
                                        <p:tav tm="100000">
                                          <p:val>
                                            <p:fltVal val="0"/>
                                          </p:val>
                                        </p:tav>
                                      </p:tavLst>
                                    </p:anim>
                                    <p:animEffect transition="in" filter="fade">
                                      <p:cBhvr>
                                        <p:cTn id="131" dur="1000"/>
                                        <p:tgtEl>
                                          <p:spTgt spid="27"/>
                                        </p:tgtEl>
                                      </p:cBhvr>
                                    </p:animEffect>
                                  </p:childTnLst>
                                </p:cTn>
                              </p:par>
                              <p:par>
                                <p:cTn id="132" presetID="31" presetClass="entr" presetSubtype="0" fill="hold" nodeType="withEffect">
                                  <p:stCondLst>
                                    <p:cond delay="50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1000" fill="hold"/>
                                        <p:tgtEl>
                                          <p:spTgt spid="29"/>
                                        </p:tgtEl>
                                        <p:attrNameLst>
                                          <p:attrName>ppt_w</p:attrName>
                                        </p:attrNameLst>
                                      </p:cBhvr>
                                      <p:tavLst>
                                        <p:tav tm="0">
                                          <p:val>
                                            <p:fltVal val="0"/>
                                          </p:val>
                                        </p:tav>
                                        <p:tav tm="100000">
                                          <p:val>
                                            <p:strVal val="#ppt_w"/>
                                          </p:val>
                                        </p:tav>
                                      </p:tavLst>
                                    </p:anim>
                                    <p:anim calcmode="lin" valueType="num">
                                      <p:cBhvr>
                                        <p:cTn id="135" dur="1000" fill="hold"/>
                                        <p:tgtEl>
                                          <p:spTgt spid="29"/>
                                        </p:tgtEl>
                                        <p:attrNameLst>
                                          <p:attrName>ppt_h</p:attrName>
                                        </p:attrNameLst>
                                      </p:cBhvr>
                                      <p:tavLst>
                                        <p:tav tm="0">
                                          <p:val>
                                            <p:fltVal val="0"/>
                                          </p:val>
                                        </p:tav>
                                        <p:tav tm="100000">
                                          <p:val>
                                            <p:strVal val="#ppt_h"/>
                                          </p:val>
                                        </p:tav>
                                      </p:tavLst>
                                    </p:anim>
                                    <p:anim calcmode="lin" valueType="num">
                                      <p:cBhvr>
                                        <p:cTn id="136" dur="1000" fill="hold"/>
                                        <p:tgtEl>
                                          <p:spTgt spid="29"/>
                                        </p:tgtEl>
                                        <p:attrNameLst>
                                          <p:attrName>style.rotation</p:attrName>
                                        </p:attrNameLst>
                                      </p:cBhvr>
                                      <p:tavLst>
                                        <p:tav tm="0">
                                          <p:val>
                                            <p:fltVal val="90"/>
                                          </p:val>
                                        </p:tav>
                                        <p:tav tm="100000">
                                          <p:val>
                                            <p:fltVal val="0"/>
                                          </p:val>
                                        </p:tav>
                                      </p:tavLst>
                                    </p:anim>
                                    <p:animEffect transition="in" filter="fade">
                                      <p:cBhvr>
                                        <p:cTn id="137" dur="1000"/>
                                        <p:tgtEl>
                                          <p:spTgt spid="29"/>
                                        </p:tgtEl>
                                      </p:cBhvr>
                                    </p:animEffect>
                                  </p:childTnLst>
                                </p:cTn>
                              </p:par>
                              <p:par>
                                <p:cTn id="138" presetID="53" presetClass="entr" presetSubtype="16" fill="hold" grpId="0" nodeType="withEffect">
                                  <p:stCondLst>
                                    <p:cond delay="1000"/>
                                  </p:stCondLst>
                                  <p:childTnLst>
                                    <p:set>
                                      <p:cBhvr>
                                        <p:cTn id="139" dur="1" fill="hold">
                                          <p:stCondLst>
                                            <p:cond delay="0"/>
                                          </p:stCondLst>
                                        </p:cTn>
                                        <p:tgtEl>
                                          <p:spTgt spid="57"/>
                                        </p:tgtEl>
                                        <p:attrNameLst>
                                          <p:attrName>style.visibility</p:attrName>
                                        </p:attrNameLst>
                                      </p:cBhvr>
                                      <p:to>
                                        <p:strVal val="visible"/>
                                      </p:to>
                                    </p:set>
                                    <p:anim calcmode="lin" valueType="num">
                                      <p:cBhvr>
                                        <p:cTn id="140" dur="500" fill="hold"/>
                                        <p:tgtEl>
                                          <p:spTgt spid="57"/>
                                        </p:tgtEl>
                                        <p:attrNameLst>
                                          <p:attrName>ppt_w</p:attrName>
                                        </p:attrNameLst>
                                      </p:cBhvr>
                                      <p:tavLst>
                                        <p:tav tm="0">
                                          <p:val>
                                            <p:fltVal val="0"/>
                                          </p:val>
                                        </p:tav>
                                        <p:tav tm="100000">
                                          <p:val>
                                            <p:strVal val="#ppt_w"/>
                                          </p:val>
                                        </p:tav>
                                      </p:tavLst>
                                    </p:anim>
                                    <p:anim calcmode="lin" valueType="num">
                                      <p:cBhvr>
                                        <p:cTn id="141" dur="500" fill="hold"/>
                                        <p:tgtEl>
                                          <p:spTgt spid="57"/>
                                        </p:tgtEl>
                                        <p:attrNameLst>
                                          <p:attrName>ppt_h</p:attrName>
                                        </p:attrNameLst>
                                      </p:cBhvr>
                                      <p:tavLst>
                                        <p:tav tm="0">
                                          <p:val>
                                            <p:fltVal val="0"/>
                                          </p:val>
                                        </p:tav>
                                        <p:tav tm="100000">
                                          <p:val>
                                            <p:strVal val="#ppt_h"/>
                                          </p:val>
                                        </p:tav>
                                      </p:tavLst>
                                    </p:anim>
                                    <p:animEffect transition="in" filter="fade">
                                      <p:cBhvr>
                                        <p:cTn id="142" dur="500"/>
                                        <p:tgtEl>
                                          <p:spTgt spid="57"/>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59"/>
                                        </p:tgtEl>
                                        <p:attrNameLst>
                                          <p:attrName>style.visibility</p:attrName>
                                        </p:attrNameLst>
                                      </p:cBhvr>
                                      <p:to>
                                        <p:strVal val="visible"/>
                                      </p:to>
                                    </p:set>
                                    <p:anim calcmode="lin" valueType="num">
                                      <p:cBhvr>
                                        <p:cTn id="145" dur="500" fill="hold"/>
                                        <p:tgtEl>
                                          <p:spTgt spid="59"/>
                                        </p:tgtEl>
                                        <p:attrNameLst>
                                          <p:attrName>ppt_w</p:attrName>
                                        </p:attrNameLst>
                                      </p:cBhvr>
                                      <p:tavLst>
                                        <p:tav tm="0">
                                          <p:val>
                                            <p:fltVal val="0"/>
                                          </p:val>
                                        </p:tav>
                                        <p:tav tm="100000">
                                          <p:val>
                                            <p:strVal val="#ppt_w"/>
                                          </p:val>
                                        </p:tav>
                                      </p:tavLst>
                                    </p:anim>
                                    <p:anim calcmode="lin" valueType="num">
                                      <p:cBhvr>
                                        <p:cTn id="146" dur="500" fill="hold"/>
                                        <p:tgtEl>
                                          <p:spTgt spid="59"/>
                                        </p:tgtEl>
                                        <p:attrNameLst>
                                          <p:attrName>ppt_h</p:attrName>
                                        </p:attrNameLst>
                                      </p:cBhvr>
                                      <p:tavLst>
                                        <p:tav tm="0">
                                          <p:val>
                                            <p:fltVal val="0"/>
                                          </p:val>
                                        </p:tav>
                                        <p:tav tm="100000">
                                          <p:val>
                                            <p:strVal val="#ppt_h"/>
                                          </p:val>
                                        </p:tav>
                                      </p:tavLst>
                                    </p:anim>
                                    <p:animEffect transition="in" filter="fade">
                                      <p:cBhvr>
                                        <p:cTn id="147" dur="500"/>
                                        <p:tgtEl>
                                          <p:spTgt spid="59"/>
                                        </p:tgtEl>
                                      </p:cBhvr>
                                    </p:animEffect>
                                  </p:childTnLst>
                                </p:cTn>
                              </p:par>
                              <p:par>
                                <p:cTn id="148" presetID="53" presetClass="entr" presetSubtype="16" fill="hold" grpId="0" nodeType="withEffect">
                                  <p:stCondLst>
                                    <p:cond delay="10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500" fill="hold"/>
                                        <p:tgtEl>
                                          <p:spTgt spid="50"/>
                                        </p:tgtEl>
                                        <p:attrNameLst>
                                          <p:attrName>ppt_w</p:attrName>
                                        </p:attrNameLst>
                                      </p:cBhvr>
                                      <p:tavLst>
                                        <p:tav tm="0">
                                          <p:val>
                                            <p:fltVal val="0"/>
                                          </p:val>
                                        </p:tav>
                                        <p:tav tm="100000">
                                          <p:val>
                                            <p:strVal val="#ppt_w"/>
                                          </p:val>
                                        </p:tav>
                                      </p:tavLst>
                                    </p:anim>
                                    <p:anim calcmode="lin" valueType="num">
                                      <p:cBhvr>
                                        <p:cTn id="151" dur="500" fill="hold"/>
                                        <p:tgtEl>
                                          <p:spTgt spid="50"/>
                                        </p:tgtEl>
                                        <p:attrNameLst>
                                          <p:attrName>ppt_h</p:attrName>
                                        </p:attrNameLst>
                                      </p:cBhvr>
                                      <p:tavLst>
                                        <p:tav tm="0">
                                          <p:val>
                                            <p:fltVal val="0"/>
                                          </p:val>
                                        </p:tav>
                                        <p:tav tm="100000">
                                          <p:val>
                                            <p:strVal val="#ppt_h"/>
                                          </p:val>
                                        </p:tav>
                                      </p:tavLst>
                                    </p:anim>
                                    <p:animEffect transition="in" filter="fade">
                                      <p:cBhvr>
                                        <p:cTn id="152" dur="500"/>
                                        <p:tgtEl>
                                          <p:spTgt spid="50"/>
                                        </p:tgtEl>
                                      </p:cBhvr>
                                    </p:animEffect>
                                  </p:childTnLst>
                                </p:cTn>
                              </p:par>
                              <p:par>
                                <p:cTn id="153" presetID="53" presetClass="entr" presetSubtype="16" fill="hold" grpId="0" nodeType="withEffect">
                                  <p:stCondLst>
                                    <p:cond delay="100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fltVal val="0"/>
                                          </p:val>
                                        </p:tav>
                                        <p:tav tm="100000">
                                          <p:val>
                                            <p:strVal val="#ppt_w"/>
                                          </p:val>
                                        </p:tav>
                                      </p:tavLst>
                                    </p:anim>
                                    <p:anim calcmode="lin" valueType="num">
                                      <p:cBhvr>
                                        <p:cTn id="156" dur="500" fill="hold"/>
                                        <p:tgtEl>
                                          <p:spTgt spid="51"/>
                                        </p:tgtEl>
                                        <p:attrNameLst>
                                          <p:attrName>ppt_h</p:attrName>
                                        </p:attrNameLst>
                                      </p:cBhvr>
                                      <p:tavLst>
                                        <p:tav tm="0">
                                          <p:val>
                                            <p:fltVal val="0"/>
                                          </p:val>
                                        </p:tav>
                                        <p:tav tm="100000">
                                          <p:val>
                                            <p:strVal val="#ppt_h"/>
                                          </p:val>
                                        </p:tav>
                                      </p:tavLst>
                                    </p:anim>
                                    <p:animEffect transition="in" filter="fade">
                                      <p:cBhvr>
                                        <p:cTn id="157" dur="500"/>
                                        <p:tgtEl>
                                          <p:spTgt spid="51"/>
                                        </p:tgtEl>
                                      </p:cBhvr>
                                    </p:animEffect>
                                  </p:childTnLst>
                                </p:cTn>
                              </p:par>
                              <p:par>
                                <p:cTn id="158" presetID="53" presetClass="entr" presetSubtype="16" fill="hold" grpId="0" nodeType="withEffect">
                                  <p:stCondLst>
                                    <p:cond delay="1000"/>
                                  </p:stCondLst>
                                  <p:childTnLst>
                                    <p:set>
                                      <p:cBhvr>
                                        <p:cTn id="159" dur="1" fill="hold">
                                          <p:stCondLst>
                                            <p:cond delay="0"/>
                                          </p:stCondLst>
                                        </p:cTn>
                                        <p:tgtEl>
                                          <p:spTgt spid="44"/>
                                        </p:tgtEl>
                                        <p:attrNameLst>
                                          <p:attrName>style.visibility</p:attrName>
                                        </p:attrNameLst>
                                      </p:cBhvr>
                                      <p:to>
                                        <p:strVal val="visible"/>
                                      </p:to>
                                    </p:set>
                                    <p:anim calcmode="lin" valueType="num">
                                      <p:cBhvr>
                                        <p:cTn id="160" dur="500" fill="hold"/>
                                        <p:tgtEl>
                                          <p:spTgt spid="44"/>
                                        </p:tgtEl>
                                        <p:attrNameLst>
                                          <p:attrName>ppt_w</p:attrName>
                                        </p:attrNameLst>
                                      </p:cBhvr>
                                      <p:tavLst>
                                        <p:tav tm="0">
                                          <p:val>
                                            <p:fltVal val="0"/>
                                          </p:val>
                                        </p:tav>
                                        <p:tav tm="100000">
                                          <p:val>
                                            <p:strVal val="#ppt_w"/>
                                          </p:val>
                                        </p:tav>
                                      </p:tavLst>
                                    </p:anim>
                                    <p:anim calcmode="lin" valueType="num">
                                      <p:cBhvr>
                                        <p:cTn id="161" dur="500" fill="hold"/>
                                        <p:tgtEl>
                                          <p:spTgt spid="44"/>
                                        </p:tgtEl>
                                        <p:attrNameLst>
                                          <p:attrName>ppt_h</p:attrName>
                                        </p:attrNameLst>
                                      </p:cBhvr>
                                      <p:tavLst>
                                        <p:tav tm="0">
                                          <p:val>
                                            <p:fltVal val="0"/>
                                          </p:val>
                                        </p:tav>
                                        <p:tav tm="100000">
                                          <p:val>
                                            <p:strVal val="#ppt_h"/>
                                          </p:val>
                                        </p:tav>
                                      </p:tavLst>
                                    </p:anim>
                                    <p:animEffect transition="in" filter="fade">
                                      <p:cBhvr>
                                        <p:cTn id="162" dur="500"/>
                                        <p:tgtEl>
                                          <p:spTgt spid="44"/>
                                        </p:tgtEl>
                                      </p:cBhvr>
                                    </p:animEffect>
                                  </p:childTnLst>
                                </p:cTn>
                              </p:par>
                              <p:par>
                                <p:cTn id="163" presetID="53" presetClass="entr" presetSubtype="16" fill="hold" grpId="0" nodeType="withEffect">
                                  <p:stCondLst>
                                    <p:cond delay="1000"/>
                                  </p:stCondLst>
                                  <p:childTnLst>
                                    <p:set>
                                      <p:cBhvr>
                                        <p:cTn id="164" dur="1" fill="hold">
                                          <p:stCondLst>
                                            <p:cond delay="0"/>
                                          </p:stCondLst>
                                        </p:cTn>
                                        <p:tgtEl>
                                          <p:spTgt spid="45"/>
                                        </p:tgtEl>
                                        <p:attrNameLst>
                                          <p:attrName>style.visibility</p:attrName>
                                        </p:attrNameLst>
                                      </p:cBhvr>
                                      <p:to>
                                        <p:strVal val="visible"/>
                                      </p:to>
                                    </p:set>
                                    <p:anim calcmode="lin" valueType="num">
                                      <p:cBhvr>
                                        <p:cTn id="165" dur="500" fill="hold"/>
                                        <p:tgtEl>
                                          <p:spTgt spid="45"/>
                                        </p:tgtEl>
                                        <p:attrNameLst>
                                          <p:attrName>ppt_w</p:attrName>
                                        </p:attrNameLst>
                                      </p:cBhvr>
                                      <p:tavLst>
                                        <p:tav tm="0">
                                          <p:val>
                                            <p:fltVal val="0"/>
                                          </p:val>
                                        </p:tav>
                                        <p:tav tm="100000">
                                          <p:val>
                                            <p:strVal val="#ppt_w"/>
                                          </p:val>
                                        </p:tav>
                                      </p:tavLst>
                                    </p:anim>
                                    <p:anim calcmode="lin" valueType="num">
                                      <p:cBhvr>
                                        <p:cTn id="166" dur="500" fill="hold"/>
                                        <p:tgtEl>
                                          <p:spTgt spid="45"/>
                                        </p:tgtEl>
                                        <p:attrNameLst>
                                          <p:attrName>ppt_h</p:attrName>
                                        </p:attrNameLst>
                                      </p:cBhvr>
                                      <p:tavLst>
                                        <p:tav tm="0">
                                          <p:val>
                                            <p:fltVal val="0"/>
                                          </p:val>
                                        </p:tav>
                                        <p:tav tm="100000">
                                          <p:val>
                                            <p:strVal val="#ppt_h"/>
                                          </p:val>
                                        </p:tav>
                                      </p:tavLst>
                                    </p:anim>
                                    <p:animEffect transition="in" filter="fade">
                                      <p:cBhvr>
                                        <p:cTn id="167" dur="500"/>
                                        <p:tgtEl>
                                          <p:spTgt spid="45"/>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2"/>
                                        </p:tgtEl>
                                        <p:attrNameLst>
                                          <p:attrName>style.visibility</p:attrName>
                                        </p:attrNameLst>
                                      </p:cBhvr>
                                      <p:to>
                                        <p:strVal val="visible"/>
                                      </p:to>
                                    </p:set>
                                    <p:anim calcmode="lin" valueType="num">
                                      <p:cBhvr>
                                        <p:cTn id="170" dur="500" fill="hold"/>
                                        <p:tgtEl>
                                          <p:spTgt spid="52"/>
                                        </p:tgtEl>
                                        <p:attrNameLst>
                                          <p:attrName>ppt_w</p:attrName>
                                        </p:attrNameLst>
                                      </p:cBhvr>
                                      <p:tavLst>
                                        <p:tav tm="0">
                                          <p:val>
                                            <p:fltVal val="0"/>
                                          </p:val>
                                        </p:tav>
                                        <p:tav tm="100000">
                                          <p:val>
                                            <p:strVal val="#ppt_w"/>
                                          </p:val>
                                        </p:tav>
                                      </p:tavLst>
                                    </p:anim>
                                    <p:anim calcmode="lin" valueType="num">
                                      <p:cBhvr>
                                        <p:cTn id="171" dur="500" fill="hold"/>
                                        <p:tgtEl>
                                          <p:spTgt spid="52"/>
                                        </p:tgtEl>
                                        <p:attrNameLst>
                                          <p:attrName>ppt_h</p:attrName>
                                        </p:attrNameLst>
                                      </p:cBhvr>
                                      <p:tavLst>
                                        <p:tav tm="0">
                                          <p:val>
                                            <p:fltVal val="0"/>
                                          </p:val>
                                        </p:tav>
                                        <p:tav tm="100000">
                                          <p:val>
                                            <p:strVal val="#ppt_h"/>
                                          </p:val>
                                        </p:tav>
                                      </p:tavLst>
                                    </p:anim>
                                    <p:animEffect transition="in" filter="fade">
                                      <p:cBhvr>
                                        <p:cTn id="172" dur="500"/>
                                        <p:tgtEl>
                                          <p:spTgt spid="52"/>
                                        </p:tgtEl>
                                      </p:cBhvr>
                                    </p:animEffect>
                                  </p:childTnLst>
                                </p:cTn>
                              </p:par>
                              <p:par>
                                <p:cTn id="173" presetID="53" presetClass="entr" presetSubtype="16" fill="hold" grpId="0" nodeType="withEffect">
                                  <p:stCondLst>
                                    <p:cond delay="1000"/>
                                  </p:stCondLst>
                                  <p:childTnLst>
                                    <p:set>
                                      <p:cBhvr>
                                        <p:cTn id="174" dur="1" fill="hold">
                                          <p:stCondLst>
                                            <p:cond delay="0"/>
                                          </p:stCondLst>
                                        </p:cTn>
                                        <p:tgtEl>
                                          <p:spTgt spid="46"/>
                                        </p:tgtEl>
                                        <p:attrNameLst>
                                          <p:attrName>style.visibility</p:attrName>
                                        </p:attrNameLst>
                                      </p:cBhvr>
                                      <p:to>
                                        <p:strVal val="visible"/>
                                      </p:to>
                                    </p:set>
                                    <p:anim calcmode="lin" valueType="num">
                                      <p:cBhvr>
                                        <p:cTn id="175" dur="500" fill="hold"/>
                                        <p:tgtEl>
                                          <p:spTgt spid="46"/>
                                        </p:tgtEl>
                                        <p:attrNameLst>
                                          <p:attrName>ppt_w</p:attrName>
                                        </p:attrNameLst>
                                      </p:cBhvr>
                                      <p:tavLst>
                                        <p:tav tm="0">
                                          <p:val>
                                            <p:fltVal val="0"/>
                                          </p:val>
                                        </p:tav>
                                        <p:tav tm="100000">
                                          <p:val>
                                            <p:strVal val="#ppt_w"/>
                                          </p:val>
                                        </p:tav>
                                      </p:tavLst>
                                    </p:anim>
                                    <p:anim calcmode="lin" valueType="num">
                                      <p:cBhvr>
                                        <p:cTn id="176" dur="500" fill="hold"/>
                                        <p:tgtEl>
                                          <p:spTgt spid="46"/>
                                        </p:tgtEl>
                                        <p:attrNameLst>
                                          <p:attrName>ppt_h</p:attrName>
                                        </p:attrNameLst>
                                      </p:cBhvr>
                                      <p:tavLst>
                                        <p:tav tm="0">
                                          <p:val>
                                            <p:fltVal val="0"/>
                                          </p:val>
                                        </p:tav>
                                        <p:tav tm="100000">
                                          <p:val>
                                            <p:strVal val="#ppt_h"/>
                                          </p:val>
                                        </p:tav>
                                      </p:tavLst>
                                    </p:anim>
                                    <p:animEffect transition="in" filter="fade">
                                      <p:cBhvr>
                                        <p:cTn id="177" dur="500"/>
                                        <p:tgtEl>
                                          <p:spTgt spid="46"/>
                                        </p:tgtEl>
                                      </p:cBhvr>
                                    </p:animEffect>
                                  </p:childTnLst>
                                </p:cTn>
                              </p:par>
                              <p:par>
                                <p:cTn id="178" presetID="53" presetClass="entr" presetSubtype="16" fill="hold" grpId="0" nodeType="withEffect">
                                  <p:stCondLst>
                                    <p:cond delay="100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500" fill="hold"/>
                                        <p:tgtEl>
                                          <p:spTgt spid="53"/>
                                        </p:tgtEl>
                                        <p:attrNameLst>
                                          <p:attrName>ppt_w</p:attrName>
                                        </p:attrNameLst>
                                      </p:cBhvr>
                                      <p:tavLst>
                                        <p:tav tm="0">
                                          <p:val>
                                            <p:fltVal val="0"/>
                                          </p:val>
                                        </p:tav>
                                        <p:tav tm="100000">
                                          <p:val>
                                            <p:strVal val="#ppt_w"/>
                                          </p:val>
                                        </p:tav>
                                      </p:tavLst>
                                    </p:anim>
                                    <p:anim calcmode="lin" valueType="num">
                                      <p:cBhvr>
                                        <p:cTn id="181" dur="500" fill="hold"/>
                                        <p:tgtEl>
                                          <p:spTgt spid="53"/>
                                        </p:tgtEl>
                                        <p:attrNameLst>
                                          <p:attrName>ppt_h</p:attrName>
                                        </p:attrNameLst>
                                      </p:cBhvr>
                                      <p:tavLst>
                                        <p:tav tm="0">
                                          <p:val>
                                            <p:fltVal val="0"/>
                                          </p:val>
                                        </p:tav>
                                        <p:tav tm="100000">
                                          <p:val>
                                            <p:strVal val="#ppt_h"/>
                                          </p:val>
                                        </p:tav>
                                      </p:tavLst>
                                    </p:anim>
                                    <p:animEffect transition="in" filter="fade">
                                      <p:cBhvr>
                                        <p:cTn id="182" dur="500"/>
                                        <p:tgtEl>
                                          <p:spTgt spid="53"/>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par>
                                <p:cTn id="193" presetID="53" presetClass="entr" presetSubtype="16" fill="hold" grpId="0" nodeType="withEffect">
                                  <p:stCondLst>
                                    <p:cond delay="100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7"/>
                                        </p:tgtEl>
                                        <p:attrNameLst>
                                          <p:attrName>style.visibility</p:attrName>
                                        </p:attrNameLst>
                                      </p:cBhvr>
                                      <p:to>
                                        <p:strVal val="visible"/>
                                      </p:to>
                                    </p:set>
                                    <p:anim calcmode="lin" valueType="num">
                                      <p:cBhvr>
                                        <p:cTn id="200" dur="500" fill="hold"/>
                                        <p:tgtEl>
                                          <p:spTgt spid="47"/>
                                        </p:tgtEl>
                                        <p:attrNameLst>
                                          <p:attrName>ppt_w</p:attrName>
                                        </p:attrNameLst>
                                      </p:cBhvr>
                                      <p:tavLst>
                                        <p:tav tm="0">
                                          <p:val>
                                            <p:fltVal val="0"/>
                                          </p:val>
                                        </p:tav>
                                        <p:tav tm="100000">
                                          <p:val>
                                            <p:strVal val="#ppt_w"/>
                                          </p:val>
                                        </p:tav>
                                      </p:tavLst>
                                    </p:anim>
                                    <p:anim calcmode="lin" valueType="num">
                                      <p:cBhvr>
                                        <p:cTn id="201" dur="500" fill="hold"/>
                                        <p:tgtEl>
                                          <p:spTgt spid="47"/>
                                        </p:tgtEl>
                                        <p:attrNameLst>
                                          <p:attrName>ppt_h</p:attrName>
                                        </p:attrNameLst>
                                      </p:cBhvr>
                                      <p:tavLst>
                                        <p:tav tm="0">
                                          <p:val>
                                            <p:fltVal val="0"/>
                                          </p:val>
                                        </p:tav>
                                        <p:tav tm="100000">
                                          <p:val>
                                            <p:strVal val="#ppt_h"/>
                                          </p:val>
                                        </p:tav>
                                      </p:tavLst>
                                    </p:anim>
                                    <p:animEffect transition="in" filter="fade">
                                      <p:cBhvr>
                                        <p:cTn id="202" dur="500"/>
                                        <p:tgtEl>
                                          <p:spTgt spid="47"/>
                                        </p:tgtEl>
                                      </p:cBhvr>
                                    </p:animEffect>
                                  </p:childTnLst>
                                </p:cTn>
                              </p:par>
                              <p:par>
                                <p:cTn id="203" presetID="53" presetClass="entr" presetSubtype="16" fill="hold" grpId="0" nodeType="withEffect">
                                  <p:stCondLst>
                                    <p:cond delay="1000"/>
                                  </p:stCondLst>
                                  <p:childTnLst>
                                    <p:set>
                                      <p:cBhvr>
                                        <p:cTn id="204" dur="1" fill="hold">
                                          <p:stCondLst>
                                            <p:cond delay="0"/>
                                          </p:stCondLst>
                                        </p:cTn>
                                        <p:tgtEl>
                                          <p:spTgt spid="43"/>
                                        </p:tgtEl>
                                        <p:attrNameLst>
                                          <p:attrName>style.visibility</p:attrName>
                                        </p:attrNameLst>
                                      </p:cBhvr>
                                      <p:to>
                                        <p:strVal val="visible"/>
                                      </p:to>
                                    </p:set>
                                    <p:anim calcmode="lin" valueType="num">
                                      <p:cBhvr>
                                        <p:cTn id="205" dur="500" fill="hold"/>
                                        <p:tgtEl>
                                          <p:spTgt spid="43"/>
                                        </p:tgtEl>
                                        <p:attrNameLst>
                                          <p:attrName>ppt_w</p:attrName>
                                        </p:attrNameLst>
                                      </p:cBhvr>
                                      <p:tavLst>
                                        <p:tav tm="0">
                                          <p:val>
                                            <p:fltVal val="0"/>
                                          </p:val>
                                        </p:tav>
                                        <p:tav tm="100000">
                                          <p:val>
                                            <p:strVal val="#ppt_w"/>
                                          </p:val>
                                        </p:tav>
                                      </p:tavLst>
                                    </p:anim>
                                    <p:anim calcmode="lin" valueType="num">
                                      <p:cBhvr>
                                        <p:cTn id="206" dur="500" fill="hold"/>
                                        <p:tgtEl>
                                          <p:spTgt spid="43"/>
                                        </p:tgtEl>
                                        <p:attrNameLst>
                                          <p:attrName>ppt_h</p:attrName>
                                        </p:attrNameLst>
                                      </p:cBhvr>
                                      <p:tavLst>
                                        <p:tav tm="0">
                                          <p:val>
                                            <p:fltVal val="0"/>
                                          </p:val>
                                        </p:tav>
                                        <p:tav tm="100000">
                                          <p:val>
                                            <p:strVal val="#ppt_h"/>
                                          </p:val>
                                        </p:tav>
                                      </p:tavLst>
                                    </p:anim>
                                    <p:animEffect transition="in" filter="fade">
                                      <p:cBhvr>
                                        <p:cTn id="207" dur="500"/>
                                        <p:tgtEl>
                                          <p:spTgt spid="43"/>
                                        </p:tgtEl>
                                      </p:cBhvr>
                                    </p:animEffect>
                                  </p:childTnLst>
                                </p:cTn>
                              </p:par>
                              <p:par>
                                <p:cTn id="208" presetID="53" presetClass="entr" presetSubtype="16" fill="hold" grpId="0" nodeType="withEffect">
                                  <p:stCondLst>
                                    <p:cond delay="1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par>
                                <p:cTn id="213" presetID="53" presetClass="entr" presetSubtype="16" fill="hold" grpId="0" nodeType="withEffect">
                                  <p:stCondLst>
                                    <p:cond delay="1000"/>
                                  </p:stCondLst>
                                  <p:childTnLst>
                                    <p:set>
                                      <p:cBhvr>
                                        <p:cTn id="214" dur="1" fill="hold">
                                          <p:stCondLst>
                                            <p:cond delay="0"/>
                                          </p:stCondLst>
                                        </p:cTn>
                                        <p:tgtEl>
                                          <p:spTgt spid="58"/>
                                        </p:tgtEl>
                                        <p:attrNameLst>
                                          <p:attrName>style.visibility</p:attrName>
                                        </p:attrNameLst>
                                      </p:cBhvr>
                                      <p:to>
                                        <p:strVal val="visible"/>
                                      </p:to>
                                    </p:set>
                                    <p:anim calcmode="lin" valueType="num">
                                      <p:cBhvr>
                                        <p:cTn id="215" dur="500" fill="hold"/>
                                        <p:tgtEl>
                                          <p:spTgt spid="58"/>
                                        </p:tgtEl>
                                        <p:attrNameLst>
                                          <p:attrName>ppt_w</p:attrName>
                                        </p:attrNameLst>
                                      </p:cBhvr>
                                      <p:tavLst>
                                        <p:tav tm="0">
                                          <p:val>
                                            <p:fltVal val="0"/>
                                          </p:val>
                                        </p:tav>
                                        <p:tav tm="100000">
                                          <p:val>
                                            <p:strVal val="#ppt_w"/>
                                          </p:val>
                                        </p:tav>
                                      </p:tavLst>
                                    </p:anim>
                                    <p:anim calcmode="lin" valueType="num">
                                      <p:cBhvr>
                                        <p:cTn id="216" dur="500" fill="hold"/>
                                        <p:tgtEl>
                                          <p:spTgt spid="58"/>
                                        </p:tgtEl>
                                        <p:attrNameLst>
                                          <p:attrName>ppt_h</p:attrName>
                                        </p:attrNameLst>
                                      </p:cBhvr>
                                      <p:tavLst>
                                        <p:tav tm="0">
                                          <p:val>
                                            <p:fltVal val="0"/>
                                          </p:val>
                                        </p:tav>
                                        <p:tav tm="100000">
                                          <p:val>
                                            <p:strVal val="#ppt_h"/>
                                          </p:val>
                                        </p:tav>
                                      </p:tavLst>
                                    </p:anim>
                                    <p:animEffect transition="in" filter="fade">
                                      <p:cBhvr>
                                        <p:cTn id="217" dur="500"/>
                                        <p:tgtEl>
                                          <p:spTgt spid="58"/>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ppt_w</p:attrName>
                                        </p:attrNameLst>
                                      </p:cBhvr>
                                      <p:tavLst>
                                        <p:tav tm="0">
                                          <p:val>
                                            <p:fltVal val="0"/>
                                          </p:val>
                                        </p:tav>
                                        <p:tav tm="100000">
                                          <p:val>
                                            <p:strVal val="#ppt_w"/>
                                          </p:val>
                                        </p:tav>
                                      </p:tavLst>
                                    </p:anim>
                                    <p:anim calcmode="lin" valueType="num">
                                      <p:cBhvr>
                                        <p:cTn id="221" dur="500" fill="hold"/>
                                        <p:tgtEl>
                                          <p:spTgt spid="56"/>
                                        </p:tgtEl>
                                        <p:attrNameLst>
                                          <p:attrName>ppt_h</p:attrName>
                                        </p:attrNameLst>
                                      </p:cBhvr>
                                      <p:tavLst>
                                        <p:tav tm="0">
                                          <p:val>
                                            <p:fltVal val="0"/>
                                          </p:val>
                                        </p:tav>
                                        <p:tav tm="100000">
                                          <p:val>
                                            <p:strVal val="#ppt_h"/>
                                          </p:val>
                                        </p:tav>
                                      </p:tavLst>
                                    </p:anim>
                                    <p:animEffect transition="in" filter="fade">
                                      <p:cBhvr>
                                        <p:cTn id="222" dur="500"/>
                                        <p:tgtEl>
                                          <p:spTgt spid="56"/>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55"/>
                                        </p:tgtEl>
                                        <p:attrNameLst>
                                          <p:attrName>style.visibility</p:attrName>
                                        </p:attrNameLst>
                                      </p:cBhvr>
                                      <p:to>
                                        <p:strVal val="visible"/>
                                      </p:to>
                                    </p:set>
                                    <p:anim calcmode="lin" valueType="num">
                                      <p:cBhvr>
                                        <p:cTn id="225" dur="500" fill="hold"/>
                                        <p:tgtEl>
                                          <p:spTgt spid="55"/>
                                        </p:tgtEl>
                                        <p:attrNameLst>
                                          <p:attrName>ppt_w</p:attrName>
                                        </p:attrNameLst>
                                      </p:cBhvr>
                                      <p:tavLst>
                                        <p:tav tm="0">
                                          <p:val>
                                            <p:fltVal val="0"/>
                                          </p:val>
                                        </p:tav>
                                        <p:tav tm="100000">
                                          <p:val>
                                            <p:strVal val="#ppt_w"/>
                                          </p:val>
                                        </p:tav>
                                      </p:tavLst>
                                    </p:anim>
                                    <p:anim calcmode="lin" valueType="num">
                                      <p:cBhvr>
                                        <p:cTn id="226" dur="500" fill="hold"/>
                                        <p:tgtEl>
                                          <p:spTgt spid="55"/>
                                        </p:tgtEl>
                                        <p:attrNameLst>
                                          <p:attrName>ppt_h</p:attrName>
                                        </p:attrNameLst>
                                      </p:cBhvr>
                                      <p:tavLst>
                                        <p:tav tm="0">
                                          <p:val>
                                            <p:fltVal val="0"/>
                                          </p:val>
                                        </p:tav>
                                        <p:tav tm="100000">
                                          <p:val>
                                            <p:strVal val="#ppt_h"/>
                                          </p:val>
                                        </p:tav>
                                      </p:tavLst>
                                    </p:anim>
                                    <p:animEffect transition="in" filter="fade">
                                      <p:cBhvr>
                                        <p:cTn id="227" dur="500"/>
                                        <p:tgtEl>
                                          <p:spTgt spid="55"/>
                                        </p:tgtEl>
                                      </p:cBhvr>
                                    </p:animEffect>
                                  </p:childTnLst>
                                </p:cTn>
                              </p:par>
                              <p:par>
                                <p:cTn id="228" presetID="10" presetClass="entr" presetSubtype="0" repeatCount="indefinite" fill="hold" grpId="0" nodeType="withEffect">
                                  <p:stCondLst>
                                    <p:cond delay="1250"/>
                                  </p:stCondLst>
                                  <p:childTnLst>
                                    <p:set>
                                      <p:cBhvr>
                                        <p:cTn id="229" dur="1" fill="hold">
                                          <p:stCondLst>
                                            <p:cond delay="0"/>
                                          </p:stCondLst>
                                        </p:cTn>
                                        <p:tgtEl>
                                          <p:spTgt spid="118"/>
                                        </p:tgtEl>
                                        <p:attrNameLst>
                                          <p:attrName>style.visibility</p:attrName>
                                        </p:attrNameLst>
                                      </p:cBhvr>
                                      <p:to>
                                        <p:strVal val="visible"/>
                                      </p:to>
                                    </p:set>
                                    <p:animMotion origin="layout" path="M 0 7.40741E-7 L 0 -0.03079 " pathEditMode="relative">
                                      <p:cBhvr additive="base">
                                        <p:cTn id="230" dur="750" autoRev="1" fill="hold">
                                          <p:stCondLst>
                                            <p:cond delay="0"/>
                                          </p:stCondLst>
                                        </p:cTn>
                                        <p:tgtEl>
                                          <p:spTgt spid="118"/>
                                        </p:tgtEl>
                                        <p:attrNameLst>
                                          <p:attrName>ppt_x</p:attrName>
                                          <p:attrName>ppt_y</p:attrName>
                                        </p:attrNameLst>
                                      </p:cBhvr>
                                    </p:animMotion>
                                    <p:set>
                                      <p:cBhvr additive="base">
                                        <p:cTn id="231" dur="750" fill="hold">
                                          <p:stCondLst>
                                            <p:cond delay="1500"/>
                                          </p:stCondLst>
                                        </p:cTn>
                                        <p:tgtEl>
                                          <p:spTgt spid="118"/>
                                        </p:tgtEl>
                                        <p:attrNameLst>
                                          <p:attrName>style.visibility</p:attrName>
                                        </p:attrNameLst>
                                      </p:cBhvr>
                                      <p:to>
                                        <p:strVal val="visible"/>
                                      </p:to>
                                    </p:set>
                                  </p:childTnLst>
                                </p:cTn>
                              </p:par>
                              <p:par>
                                <p:cTn id="232" presetID="10" presetClass="entr" presetSubtype="0" repeatCount="indefinite" fill="hold" grpId="0" nodeType="withEffect">
                                  <p:stCondLst>
                                    <p:cond delay="1500"/>
                                  </p:stCondLst>
                                  <p:childTnLst>
                                    <p:set>
                                      <p:cBhvr>
                                        <p:cTn id="233" dur="1" fill="hold">
                                          <p:stCondLst>
                                            <p:cond delay="0"/>
                                          </p:stCondLst>
                                        </p:cTn>
                                        <p:tgtEl>
                                          <p:spTgt spid="119"/>
                                        </p:tgtEl>
                                        <p:attrNameLst>
                                          <p:attrName>style.visibility</p:attrName>
                                        </p:attrNameLst>
                                      </p:cBhvr>
                                      <p:to>
                                        <p:strVal val="visible"/>
                                      </p:to>
                                    </p:set>
                                    <p:animMotion origin="layout" path="M 0 7.40741E-7 L 0 -0.03079 " pathEditMode="relative">
                                      <p:cBhvr additive="base">
                                        <p:cTn id="234" dur="750" autoRev="1" fill="hold">
                                          <p:stCondLst>
                                            <p:cond delay="0"/>
                                          </p:stCondLst>
                                        </p:cTn>
                                        <p:tgtEl>
                                          <p:spTgt spid="119"/>
                                        </p:tgtEl>
                                        <p:attrNameLst>
                                          <p:attrName>ppt_x</p:attrName>
                                          <p:attrName>ppt_y</p:attrName>
                                        </p:attrNameLst>
                                      </p:cBhvr>
                                    </p:animMotion>
                                    <p:set>
                                      <p:cBhvr additive="base">
                                        <p:cTn id="235" dur="750" fill="hold">
                                          <p:stCondLst>
                                            <p:cond delay="1500"/>
                                          </p:stCondLst>
                                        </p:cTn>
                                        <p:tgtEl>
                                          <p:spTgt spid="119"/>
                                        </p:tgtEl>
                                        <p:attrNameLst>
                                          <p:attrName>style.visibility</p:attrName>
                                        </p:attrNameLst>
                                      </p:cBhvr>
                                      <p:to>
                                        <p:strVal val="visible"/>
                                      </p:to>
                                    </p:set>
                                  </p:childTnLst>
                                </p:cTn>
                              </p:par>
                              <p:par>
                                <p:cTn id="236" presetID="10" presetClass="entr" presetSubtype="0" repeatCount="indefinite" fill="hold" grpId="0" nodeType="withEffect">
                                  <p:stCondLst>
                                    <p:cond delay="1750"/>
                                  </p:stCondLst>
                                  <p:childTnLst>
                                    <p:set>
                                      <p:cBhvr>
                                        <p:cTn id="237" dur="1" fill="hold">
                                          <p:stCondLst>
                                            <p:cond delay="0"/>
                                          </p:stCondLst>
                                        </p:cTn>
                                        <p:tgtEl>
                                          <p:spTgt spid="120"/>
                                        </p:tgtEl>
                                        <p:attrNameLst>
                                          <p:attrName>style.visibility</p:attrName>
                                        </p:attrNameLst>
                                      </p:cBhvr>
                                      <p:to>
                                        <p:strVal val="visible"/>
                                      </p:to>
                                    </p:set>
                                    <p:animMotion origin="layout" path="M 0 7.40741E-7 L 0 -0.03079 " pathEditMode="relative">
                                      <p:cBhvr additive="base">
                                        <p:cTn id="238" dur="750" autoRev="1" fill="hold">
                                          <p:stCondLst>
                                            <p:cond delay="0"/>
                                          </p:stCondLst>
                                        </p:cTn>
                                        <p:tgtEl>
                                          <p:spTgt spid="120"/>
                                        </p:tgtEl>
                                        <p:attrNameLst>
                                          <p:attrName>ppt_x</p:attrName>
                                          <p:attrName>ppt_y</p:attrName>
                                        </p:attrNameLst>
                                      </p:cBhvr>
                                    </p:animMotion>
                                    <p:set>
                                      <p:cBhvr additive="base">
                                        <p:cTn id="239" dur="750" fill="hold">
                                          <p:stCondLst>
                                            <p:cond delay="1500"/>
                                          </p:stCondLst>
                                        </p:cTn>
                                        <p:tgtEl>
                                          <p:spTgt spid="120"/>
                                        </p:tgtEl>
                                        <p:attrNameLst>
                                          <p:attrName>style.visibility</p:attrName>
                                        </p:attrNameLst>
                                      </p:cBhvr>
                                      <p:to>
                                        <p:strVal val="visible"/>
                                      </p:to>
                                    </p:set>
                                  </p:childTnLst>
                                </p:cTn>
                              </p:par>
                              <p:par>
                                <p:cTn id="240" presetID="22" presetClass="entr" presetSubtype="8" fill="hold" grpId="0" nodeType="withEffect">
                                  <p:stCondLst>
                                    <p:cond delay="1000"/>
                                  </p:stCondLst>
                                  <p:childTnLst>
                                    <p:set>
                                      <p:cBhvr>
                                        <p:cTn id="241" dur="1" fill="hold">
                                          <p:stCondLst>
                                            <p:cond delay="0"/>
                                          </p:stCondLst>
                                        </p:cTn>
                                        <p:tgtEl>
                                          <p:spTgt spid="116"/>
                                        </p:tgtEl>
                                        <p:attrNameLst>
                                          <p:attrName>style.visibility</p:attrName>
                                        </p:attrNameLst>
                                      </p:cBhvr>
                                      <p:to>
                                        <p:strVal val="visible"/>
                                      </p:to>
                                    </p:set>
                                    <p:animEffect transition="in" filter="wipe(left)">
                                      <p:cBhvr>
                                        <p:cTn id="242" dur="1000"/>
                                        <p:tgtEl>
                                          <p:spTgt spid="116"/>
                                        </p:tgtEl>
                                      </p:cBhvr>
                                    </p:animEffect>
                                  </p:childTnLst>
                                </p:cTn>
                              </p:par>
                              <p:par>
                                <p:cTn id="243" presetID="42" presetClass="entr" presetSubtype="0" fill="hold" nodeType="withEffect">
                                  <p:stCondLst>
                                    <p:cond delay="1000"/>
                                  </p:stCondLst>
                                  <p:childTnLst>
                                    <p:set>
                                      <p:cBhvr>
                                        <p:cTn id="244" dur="1" fill="hold">
                                          <p:stCondLst>
                                            <p:cond delay="0"/>
                                          </p:stCondLst>
                                        </p:cTn>
                                        <p:tgtEl>
                                          <p:spTgt spid="5"/>
                                        </p:tgtEl>
                                        <p:attrNameLst>
                                          <p:attrName>style.visibility</p:attrName>
                                        </p:attrNameLst>
                                      </p:cBhvr>
                                      <p:to>
                                        <p:strVal val="visible"/>
                                      </p:to>
                                    </p:set>
                                    <p:animEffect transition="in" filter="fade">
                                      <p:cBhvr>
                                        <p:cTn id="245" dur="1000"/>
                                        <p:tgtEl>
                                          <p:spTgt spid="5"/>
                                        </p:tgtEl>
                                      </p:cBhvr>
                                    </p:animEffect>
                                    <p:anim calcmode="lin" valueType="num">
                                      <p:cBhvr>
                                        <p:cTn id="246" dur="1000" fill="hold"/>
                                        <p:tgtEl>
                                          <p:spTgt spid="5"/>
                                        </p:tgtEl>
                                        <p:attrNameLst>
                                          <p:attrName>ppt_x</p:attrName>
                                        </p:attrNameLst>
                                      </p:cBhvr>
                                      <p:tavLst>
                                        <p:tav tm="0">
                                          <p:val>
                                            <p:strVal val="#ppt_x"/>
                                          </p:val>
                                        </p:tav>
                                        <p:tav tm="100000">
                                          <p:val>
                                            <p:strVal val="#ppt_x"/>
                                          </p:val>
                                        </p:tav>
                                      </p:tavLst>
                                    </p:anim>
                                    <p:anim calcmode="lin" valueType="num">
                                      <p:cBhvr>
                                        <p:cTn id="247" dur="1000" fill="hold"/>
                                        <p:tgtEl>
                                          <p:spTgt spid="5"/>
                                        </p:tgtEl>
                                        <p:attrNameLst>
                                          <p:attrName>ppt_y</p:attrName>
                                        </p:attrNameLst>
                                      </p:cBhvr>
                                      <p:tavLst>
                                        <p:tav tm="0">
                                          <p:val>
                                            <p:strVal val="#ppt_y+.1"/>
                                          </p:val>
                                        </p:tav>
                                        <p:tav tm="100000">
                                          <p:val>
                                            <p:strVal val="#ppt_y"/>
                                          </p:val>
                                        </p:tav>
                                      </p:tavLst>
                                    </p:anim>
                                  </p:childTnLst>
                                </p:cTn>
                              </p:par>
                              <p:par>
                                <p:cTn id="248" presetID="10" presetClass="entr" presetSubtype="0" fill="hold" nodeType="withEffect">
                                  <p:stCondLst>
                                    <p:cond delay="1000"/>
                                  </p:stCondLst>
                                  <p:childTnLst>
                                    <p:set>
                                      <p:cBhvr>
                                        <p:cTn id="249" dur="1" fill="hold">
                                          <p:stCondLst>
                                            <p:cond delay="0"/>
                                          </p:stCondLst>
                                        </p:cTn>
                                        <p:tgtEl>
                                          <p:spTgt spid="4"/>
                                        </p:tgtEl>
                                        <p:attrNameLst>
                                          <p:attrName>style.visibility</p:attrName>
                                        </p:attrNameLst>
                                      </p:cBhvr>
                                      <p:to>
                                        <p:strVal val="visible"/>
                                      </p:to>
                                    </p:set>
                                    <p:animEffect transition="in" filter="fade">
                                      <p:cBhvr>
                                        <p:cTn id="2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116" grpId="0"/>
      <p:bldP spid="118" grpId="0" animBg="1"/>
      <p:bldP spid="119" grpId="0" animBg="1"/>
      <p:bldP spid="1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5374432" y="180767"/>
            <a:ext cx="5992343" cy="4615845"/>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1A1D1A"/>
              </a:solidFill>
              <a:effectLst/>
              <a:uLnTx/>
              <a:uFillTx/>
              <a:latin typeface="华文细黑"/>
              <a:ea typeface="华文细黑"/>
              <a:cs typeface="+mn-cs"/>
            </a:endParaRPr>
          </a:p>
        </p:txBody>
      </p:sp>
      <p:cxnSp>
        <p:nvCxnSpPr>
          <p:cNvPr id="22" name="直接连接符 21"/>
          <p:cNvCxnSpPr>
            <a:stCxn id="52" idx="2"/>
            <a:endCxn id="51" idx="5"/>
          </p:cNvCxnSpPr>
          <p:nvPr/>
        </p:nvCxnSpPr>
        <p:spPr>
          <a:xfrm rot="20700000" flipH="1">
            <a:off x="8148366" y="1748122"/>
            <a:ext cx="528520" cy="5120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8405625" y="1097194"/>
            <a:ext cx="437612" cy="17577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8439368" y="1278896"/>
            <a:ext cx="191499" cy="41442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8688904" y="1681210"/>
            <a:ext cx="230186" cy="35685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8482803" y="2092558"/>
            <a:ext cx="421986" cy="3832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8509309" y="2146089"/>
            <a:ext cx="236987" cy="39033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8940112" y="2092160"/>
            <a:ext cx="157989" cy="704083"/>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8871364" y="2504145"/>
            <a:ext cx="211571" cy="351274"/>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8762133" y="2556122"/>
            <a:ext cx="131791" cy="77331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8146736" y="2216766"/>
            <a:ext cx="384192" cy="59473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8810496" y="2870377"/>
            <a:ext cx="351335" cy="4523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8927148" y="3339507"/>
            <a:ext cx="179035" cy="51450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8233591" y="2607796"/>
            <a:ext cx="577002" cy="18836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8196545" y="1887360"/>
            <a:ext cx="217605" cy="28927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8320063" y="2837137"/>
            <a:ext cx="448053" cy="590588"/>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8324770" y="3427105"/>
            <a:ext cx="525371" cy="33081"/>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7903741" y="3608299"/>
            <a:ext cx="456311" cy="33045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8378531" y="3451162"/>
            <a:ext cx="737852" cy="5042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9166471" y="3799221"/>
            <a:ext cx="76553" cy="7657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4" name="椭圆 43"/>
          <p:cNvSpPr/>
          <p:nvPr/>
        </p:nvSpPr>
        <p:spPr>
          <a:xfrm rot="9525715" flipH="1">
            <a:off x="8376679" y="1271213"/>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5" name="椭圆 44"/>
          <p:cNvSpPr/>
          <p:nvPr/>
        </p:nvSpPr>
        <p:spPr>
          <a:xfrm rot="9525715" flipH="1">
            <a:off x="8826064" y="1042106"/>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6" name="椭圆 45"/>
          <p:cNvSpPr/>
          <p:nvPr/>
        </p:nvSpPr>
        <p:spPr>
          <a:xfrm rot="9525715" flipH="1">
            <a:off x="8900589" y="2036094"/>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7" name="椭圆 46"/>
          <p:cNvSpPr/>
          <p:nvPr/>
        </p:nvSpPr>
        <p:spPr>
          <a:xfrm rot="9525715" flipH="1">
            <a:off x="8835507" y="3331568"/>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8" name="椭圆 47"/>
          <p:cNvSpPr/>
          <p:nvPr/>
        </p:nvSpPr>
        <p:spPr>
          <a:xfrm rot="9525715" flipH="1">
            <a:off x="8774432" y="2497153"/>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9" name="椭圆 48"/>
          <p:cNvSpPr/>
          <p:nvPr/>
        </p:nvSpPr>
        <p:spPr>
          <a:xfrm rot="9525715" flipH="1">
            <a:off x="8211745" y="284911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0" name="椭圆 49"/>
          <p:cNvSpPr/>
          <p:nvPr/>
        </p:nvSpPr>
        <p:spPr>
          <a:xfrm rot="9525715" flipH="1">
            <a:off x="7723015" y="2481871"/>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1" name="椭圆 50"/>
          <p:cNvSpPr/>
          <p:nvPr/>
        </p:nvSpPr>
        <p:spPr>
          <a:xfrm rot="9525715" flipH="1">
            <a:off x="8123295" y="1864383"/>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2" name="椭圆 51"/>
          <p:cNvSpPr/>
          <p:nvPr/>
        </p:nvSpPr>
        <p:spPr>
          <a:xfrm rot="9525715" flipH="1">
            <a:off x="8660239" y="1660207"/>
            <a:ext cx="29933" cy="2994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3" name="椭圆 52"/>
          <p:cNvSpPr/>
          <p:nvPr/>
        </p:nvSpPr>
        <p:spPr>
          <a:xfrm rot="9525715" flipH="1">
            <a:off x="8446766" y="2135705"/>
            <a:ext cx="26259" cy="2626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4" name="椭圆 53"/>
          <p:cNvSpPr/>
          <p:nvPr/>
        </p:nvSpPr>
        <p:spPr>
          <a:xfrm rot="9525715" flipH="1">
            <a:off x="9085547" y="2794905"/>
            <a:ext cx="39376" cy="3938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5" name="椭圆 54"/>
          <p:cNvSpPr/>
          <p:nvPr/>
        </p:nvSpPr>
        <p:spPr>
          <a:xfrm rot="9525715" flipH="1">
            <a:off x="8296769" y="3513997"/>
            <a:ext cx="42683" cy="4269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6" name="椭圆 55"/>
          <p:cNvSpPr/>
          <p:nvPr/>
        </p:nvSpPr>
        <p:spPr>
          <a:xfrm rot="9525715" flipH="1">
            <a:off x="7935778" y="399020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7" name="椭圆 56"/>
          <p:cNvSpPr/>
          <p:nvPr/>
        </p:nvSpPr>
        <p:spPr>
          <a:xfrm rot="9525715" flipH="1">
            <a:off x="7687124" y="4492099"/>
            <a:ext cx="80412" cy="8042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8" name="椭圆 57"/>
          <p:cNvSpPr/>
          <p:nvPr/>
        </p:nvSpPr>
        <p:spPr>
          <a:xfrm rot="9525715" flipH="1">
            <a:off x="8552553" y="4352501"/>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9" name="椭圆 58"/>
          <p:cNvSpPr/>
          <p:nvPr/>
        </p:nvSpPr>
        <p:spPr>
          <a:xfrm rot="9525715" flipH="1">
            <a:off x="7651429" y="3716731"/>
            <a:ext cx="35107" cy="3511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41" name="直接连接符 40"/>
          <p:cNvCxnSpPr>
            <a:endCxn id="45" idx="5"/>
          </p:cNvCxnSpPr>
          <p:nvPr/>
        </p:nvCxnSpPr>
        <p:spPr>
          <a:xfrm flipH="1">
            <a:off x="8866407" y="370216"/>
            <a:ext cx="232018" cy="67433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8024397" y="3969553"/>
            <a:ext cx="484582" cy="4561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8999964" y="4660890"/>
            <a:ext cx="55775" cy="5578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64" name="直接连接符 63"/>
          <p:cNvCxnSpPr>
            <a:stCxn id="58" idx="7"/>
          </p:cNvCxnSpPr>
          <p:nvPr/>
        </p:nvCxnSpPr>
        <p:spPr>
          <a:xfrm>
            <a:off x="8607633" y="4392856"/>
            <a:ext cx="384120" cy="2832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3870A936-1965-4930-8552-6CAF660A035F}"/>
              </a:ext>
            </a:extLst>
          </p:cNvPr>
          <p:cNvSpPr/>
          <p:nvPr/>
        </p:nvSpPr>
        <p:spPr>
          <a:xfrm>
            <a:off x="4834082" y="1508517"/>
            <a:ext cx="2398207" cy="2463751"/>
          </a:xfrm>
          <a:prstGeom prst="rect">
            <a:avLst/>
          </a:prstGeom>
        </p:spPr>
        <p:txBody>
          <a:bodyPr wrap="square">
            <a:spAutoFit/>
          </a:bodyPr>
          <a:lstStyle/>
          <a:p>
            <a:pPr lvl="0"/>
            <a:r>
              <a:rPr lang="en-US" altLang="zh-CN" sz="1050" dirty="0" err="1"/>
              <a:t>maxWidth</a:t>
            </a:r>
            <a:r>
              <a:rPr lang="zh-CN" altLang="zh-CN" sz="1050" dirty="0"/>
              <a:t>太小，突破该界定的分支越多，效率越低，</a:t>
            </a:r>
            <a:r>
              <a:rPr lang="en-US" altLang="zh-CN" sz="1050" dirty="0" err="1"/>
              <a:t>maxWidth</a:t>
            </a:r>
            <a:r>
              <a:rPr lang="zh-CN" altLang="zh-CN" sz="1050" dirty="0"/>
              <a:t>太大，砍掉的枝条越多，准确率降低</a:t>
            </a:r>
          </a:p>
          <a:p>
            <a:pPr marL="0" marR="0" lvl="0" indent="0" algn="l" defTabSz="685800" rtl="0" eaLnBrk="1" fontAlgn="auto" latinLnBrk="0" hangingPunct="1">
              <a:lnSpc>
                <a:spcPct val="120000"/>
              </a:lnSpc>
              <a:spcBef>
                <a:spcPts val="0"/>
              </a:spcBef>
              <a:spcAft>
                <a:spcPts val="0"/>
              </a:spcAft>
              <a:buClrTx/>
              <a:buSzTx/>
              <a:buFontTx/>
              <a:buNone/>
              <a:tabLst/>
              <a:defRPr/>
            </a:pPr>
            <a:endParaRPr kumimoji="0" lang="en-US" altLang="zh-CN" sz="1050" b="0" i="0" u="none" strike="noStrike" kern="1200" cap="none" spc="0" normalizeH="0" baseline="0" noProof="0" dirty="0">
              <a:ln>
                <a:noFill/>
              </a:ln>
              <a:solidFill>
                <a:srgbClr val="1A1D1A"/>
              </a:solidFill>
              <a:effectLst/>
              <a:uLnTx/>
              <a:uFillTx/>
              <a:latin typeface="华文细黑"/>
              <a:ea typeface="华文细黑"/>
              <a:cs typeface="+mn-cs"/>
            </a:endParaRPr>
          </a:p>
          <a:p>
            <a:r>
              <a:rPr lang="zh-CN" altLang="zh-CN" sz="1100" dirty="0"/>
              <a:t>在</a:t>
            </a:r>
            <a:r>
              <a:rPr lang="en-US" altLang="zh-CN" sz="1100" dirty="0"/>
              <a:t>M=10</a:t>
            </a:r>
            <a:r>
              <a:rPr lang="zh-CN" altLang="zh-CN" sz="1100" dirty="0"/>
              <a:t>，</a:t>
            </a:r>
            <a:r>
              <a:rPr lang="en-US" altLang="zh-CN" sz="1100" dirty="0"/>
              <a:t>N=6</a:t>
            </a:r>
            <a:r>
              <a:rPr lang="zh-CN" altLang="zh-CN" sz="1100" dirty="0"/>
              <a:t>，</a:t>
            </a:r>
            <a:r>
              <a:rPr lang="en-US" altLang="zh-CN" sz="1100" dirty="0"/>
              <a:t>K=3</a:t>
            </a:r>
            <a:r>
              <a:rPr lang="zh-CN" altLang="zh-CN" sz="1100" dirty="0"/>
              <a:t>，</a:t>
            </a:r>
            <a:r>
              <a:rPr lang="en-US" altLang="zh-CN" sz="1100" dirty="0"/>
              <a:t>X=4</a:t>
            </a:r>
            <a:r>
              <a:rPr lang="zh-CN" altLang="zh-CN" sz="1100" dirty="0"/>
              <a:t>的规模下</a:t>
            </a:r>
            <a:r>
              <a:rPr lang="zh-CN" altLang="en-US" sz="1100" dirty="0"/>
              <a:t>进行调参</a:t>
            </a:r>
            <a:endParaRPr lang="en-US" altLang="zh-CN" sz="1100" dirty="0"/>
          </a:p>
          <a:p>
            <a:endParaRPr lang="en-US" altLang="zh-CN" sz="1100" dirty="0"/>
          </a:p>
          <a:p>
            <a:r>
              <a:rPr lang="zh-CN" altLang="en-US" sz="1100" dirty="0"/>
              <a:t>随着</a:t>
            </a:r>
            <a:r>
              <a:rPr lang="en-US" altLang="zh-CN" sz="1100" dirty="0" err="1"/>
              <a:t>maxWidth</a:t>
            </a:r>
            <a:r>
              <a:rPr lang="zh-CN" altLang="en-US" sz="1100" dirty="0"/>
              <a:t>的增长，评价值呈现出快速下降并趋于平缓的趋势，符合预期。当</a:t>
            </a:r>
            <a:r>
              <a:rPr lang="en-US" altLang="zh-CN" sz="1100" dirty="0" err="1"/>
              <a:t>maxWidth</a:t>
            </a:r>
            <a:r>
              <a:rPr lang="en-US" altLang="zh-CN" sz="1100" dirty="0"/>
              <a:t>&gt;=9</a:t>
            </a:r>
            <a:r>
              <a:rPr lang="zh-CN" altLang="en-US" sz="1100" dirty="0"/>
              <a:t>后，曲线趋于平缓，说明此时剪枝达到极限，为保证准确率和剪枝效率，选择</a:t>
            </a:r>
            <a:r>
              <a:rPr lang="en-US" altLang="zh-CN" sz="1100" dirty="0" err="1"/>
              <a:t>maxWidth</a:t>
            </a:r>
            <a:r>
              <a:rPr lang="en-US" altLang="zh-CN" sz="1100" dirty="0"/>
              <a:t>=12</a:t>
            </a:r>
          </a:p>
          <a:p>
            <a:endParaRPr lang="zh-CN" altLang="zh-CN" sz="1100" dirty="0"/>
          </a:p>
        </p:txBody>
      </p:sp>
      <p:sp>
        <p:nvSpPr>
          <p:cNvPr id="119" name="椭圆 118">
            <a:extLst>
              <a:ext uri="{FF2B5EF4-FFF2-40B4-BE49-F238E27FC236}">
                <a16:creationId xmlns:a16="http://schemas.microsoft.com/office/drawing/2014/main" id="{20A54D51-8A76-4716-B0B3-ED09BF942BD8}"/>
              </a:ext>
            </a:extLst>
          </p:cNvPr>
          <p:cNvSpPr/>
          <p:nvPr/>
        </p:nvSpPr>
        <p:spPr>
          <a:xfrm>
            <a:off x="5264510" y="1213484"/>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20" name="椭圆 119">
            <a:extLst>
              <a:ext uri="{FF2B5EF4-FFF2-40B4-BE49-F238E27FC236}">
                <a16:creationId xmlns:a16="http://schemas.microsoft.com/office/drawing/2014/main" id="{188A01A4-3EF7-41C0-9C80-C1FA73E9CC48}"/>
              </a:ext>
            </a:extLst>
          </p:cNvPr>
          <p:cNvSpPr/>
          <p:nvPr/>
        </p:nvSpPr>
        <p:spPr>
          <a:xfrm>
            <a:off x="5569121" y="1213484"/>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5" name="直接连接符 4">
            <a:extLst>
              <a:ext uri="{FF2B5EF4-FFF2-40B4-BE49-F238E27FC236}">
                <a16:creationId xmlns:a16="http://schemas.microsoft.com/office/drawing/2014/main" id="{1A3748C4-90CA-4283-A08B-C4DD71C595FF}"/>
              </a:ext>
            </a:extLst>
          </p:cNvPr>
          <p:cNvCxnSpPr/>
          <p:nvPr/>
        </p:nvCxnSpPr>
        <p:spPr>
          <a:xfrm>
            <a:off x="4644008" y="511870"/>
            <a:ext cx="0" cy="4337210"/>
          </a:xfrm>
          <a:prstGeom prst="line">
            <a:avLst/>
          </a:prstGeom>
          <a:ln w="19050">
            <a:gradFill>
              <a:gsLst>
                <a:gs pos="0">
                  <a:schemeClr val="tx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1400000" scaled="0"/>
            </a:gra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05329F8-2112-4DA1-966C-C7B2643CFCB0}"/>
              </a:ext>
            </a:extLst>
          </p:cNvPr>
          <p:cNvSpPr txBox="1"/>
          <p:nvPr/>
        </p:nvSpPr>
        <p:spPr>
          <a:xfrm>
            <a:off x="277264" y="180477"/>
            <a:ext cx="2998592" cy="3750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1600" dirty="0">
                <a:solidFill>
                  <a:srgbClr val="778495"/>
                </a:solidFill>
                <a:latin typeface="华文细黑"/>
                <a:ea typeface="华文细黑"/>
                <a:cs typeface="+mn-ea"/>
                <a:sym typeface="+mn-lt"/>
              </a:rPr>
              <a:t>横向剪枝</a:t>
            </a:r>
            <a:r>
              <a:rPr kumimoji="0" lang="en-US" altLang="zh-CN" sz="1600" b="0" i="0" u="none" strike="noStrike" kern="1200" cap="none" spc="0" normalizeH="0" baseline="0" noProof="0" dirty="0">
                <a:ln>
                  <a:noFill/>
                </a:ln>
                <a:solidFill>
                  <a:srgbClr val="778495"/>
                </a:solidFill>
                <a:effectLst/>
                <a:uLnTx/>
                <a:uFillTx/>
                <a:latin typeface="华文细黑"/>
                <a:ea typeface="华文细黑"/>
                <a:cs typeface="+mn-ea"/>
                <a:sym typeface="+mn-lt"/>
              </a:rPr>
              <a:t>-</a:t>
            </a:r>
            <a:r>
              <a:rPr kumimoji="0" lang="zh-CN" altLang="en-US" sz="1600" b="0" i="0" u="none" strike="noStrike" kern="1200" cap="none" spc="0" normalizeH="0" baseline="0" noProof="0" dirty="0">
                <a:ln>
                  <a:noFill/>
                </a:ln>
                <a:solidFill>
                  <a:srgbClr val="778495"/>
                </a:solidFill>
                <a:effectLst/>
                <a:uLnTx/>
                <a:uFillTx/>
                <a:latin typeface="华文细黑"/>
                <a:ea typeface="华文细黑"/>
                <a:cs typeface="+mn-ea"/>
                <a:sym typeface="+mn-lt"/>
              </a:rPr>
              <a:t>阈值调参</a:t>
            </a:r>
            <a:endParaRPr kumimoji="0" lang="en-GB" altLang="zh-CN" sz="1600" b="0" i="0" u="none" strike="noStrike" kern="1200" cap="none" spc="0" normalizeH="0" baseline="0" noProof="0" dirty="0">
              <a:ln>
                <a:noFill/>
              </a:ln>
              <a:solidFill>
                <a:srgbClr val="778495"/>
              </a:solidFill>
              <a:effectLst/>
              <a:uLnTx/>
              <a:uFillTx/>
              <a:latin typeface="华文细黑"/>
              <a:ea typeface="华文细黑"/>
              <a:cs typeface="+mn-ea"/>
              <a:sym typeface="+mn-lt"/>
            </a:endParaRPr>
          </a:p>
        </p:txBody>
      </p:sp>
      <p:grpSp>
        <p:nvGrpSpPr>
          <p:cNvPr id="6" name="组合 5">
            <a:extLst>
              <a:ext uri="{FF2B5EF4-FFF2-40B4-BE49-F238E27FC236}">
                <a16:creationId xmlns:a16="http://schemas.microsoft.com/office/drawing/2014/main" id="{8F880DAE-8600-4DC4-A6D6-575B45D4772C}"/>
              </a:ext>
            </a:extLst>
          </p:cNvPr>
          <p:cNvGrpSpPr/>
          <p:nvPr/>
        </p:nvGrpSpPr>
        <p:grpSpPr>
          <a:xfrm>
            <a:off x="377317" y="1069556"/>
            <a:ext cx="4701543" cy="3142887"/>
            <a:chOff x="377317" y="1069556"/>
            <a:chExt cx="4701543" cy="3142887"/>
          </a:xfrm>
        </p:grpSpPr>
        <p:sp>
          <p:nvSpPr>
            <p:cNvPr id="118" name="椭圆 117">
              <a:extLst>
                <a:ext uri="{FF2B5EF4-FFF2-40B4-BE49-F238E27FC236}">
                  <a16:creationId xmlns:a16="http://schemas.microsoft.com/office/drawing/2014/main" id="{CC95F670-AEAC-4ED3-A8D9-4BC7A7BDC935}"/>
                </a:ext>
              </a:extLst>
            </p:cNvPr>
            <p:cNvSpPr/>
            <p:nvPr/>
          </p:nvSpPr>
          <p:spPr>
            <a:xfrm>
              <a:off x="4959899" y="1213484"/>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graphicFrame>
          <p:nvGraphicFramePr>
            <p:cNvPr id="65" name="图表 64">
              <a:extLst>
                <a:ext uri="{FF2B5EF4-FFF2-40B4-BE49-F238E27FC236}">
                  <a16:creationId xmlns:a16="http://schemas.microsoft.com/office/drawing/2014/main" id="{2A5844F6-51D0-43F7-BD89-96106A2CB589}"/>
                </a:ext>
              </a:extLst>
            </p:cNvPr>
            <p:cNvGraphicFramePr/>
            <p:nvPr>
              <p:extLst>
                <p:ext uri="{D42A27DB-BD31-4B8C-83A1-F6EECF244321}">
                  <p14:modId xmlns:p14="http://schemas.microsoft.com/office/powerpoint/2010/main" val="1354273690"/>
                </p:ext>
              </p:extLst>
            </p:nvPr>
          </p:nvGraphicFramePr>
          <p:xfrm>
            <a:off x="377317" y="1069556"/>
            <a:ext cx="3971662" cy="2741296"/>
          </p:xfrm>
          <a:graphic>
            <a:graphicData uri="http://schemas.openxmlformats.org/drawingml/2006/chart">
              <c:chart xmlns:c="http://schemas.openxmlformats.org/drawingml/2006/chart" xmlns:r="http://schemas.openxmlformats.org/officeDocument/2006/relationships" r:id="rId3"/>
            </a:graphicData>
          </a:graphic>
        </p:graphicFrame>
        <p:sp>
          <p:nvSpPr>
            <p:cNvPr id="3" name="矩形 2">
              <a:extLst>
                <a:ext uri="{FF2B5EF4-FFF2-40B4-BE49-F238E27FC236}">
                  <a16:creationId xmlns:a16="http://schemas.microsoft.com/office/drawing/2014/main" id="{CCC32338-89D1-4D26-A7C9-A1F8CF52AE2B}"/>
                </a:ext>
              </a:extLst>
            </p:cNvPr>
            <p:cNvSpPr/>
            <p:nvPr/>
          </p:nvSpPr>
          <p:spPr>
            <a:xfrm>
              <a:off x="461536" y="3935444"/>
              <a:ext cx="4572000" cy="276999"/>
            </a:xfrm>
            <a:prstGeom prst="rect">
              <a:avLst/>
            </a:prstGeom>
          </p:spPr>
          <p:txBody>
            <a:bodyPr>
              <a:spAutoFit/>
            </a:bodyPr>
            <a:lstStyle/>
            <a:p>
              <a:r>
                <a:rPr lang="en-US" altLang="zh-CN" sz="1200" b="1" dirty="0" err="1">
                  <a:latin typeface="华文中宋" panose="02010600040101010101" pitchFamily="2" charset="-122"/>
                  <a:cs typeface="Times New Roman" panose="02020603050405020304" pitchFamily="18" charset="0"/>
                </a:rPr>
                <a:t>levelSum</a:t>
              </a:r>
              <a:r>
                <a:rPr lang="en-US" altLang="zh-CN" sz="1200" b="1" dirty="0">
                  <a:latin typeface="华文中宋" panose="02010600040101010101" pitchFamily="2" charset="-122"/>
                  <a:cs typeface="Times New Roman" panose="02020603050405020304" pitchFamily="18" charset="0"/>
                </a:rPr>
                <a:t>[depth]/</a:t>
              </a:r>
              <a:r>
                <a:rPr lang="en-US" altLang="zh-CN" sz="1200" b="1" dirty="0" err="1">
                  <a:latin typeface="华文中宋" panose="02010600040101010101" pitchFamily="2" charset="-122"/>
                  <a:cs typeface="Times New Roman" panose="02020603050405020304" pitchFamily="18" charset="0"/>
                </a:rPr>
                <a:t>crossLevel_num</a:t>
              </a:r>
              <a:r>
                <a:rPr lang="en-US" altLang="zh-CN" sz="1200" b="1" dirty="0">
                  <a:latin typeface="华文中宋" panose="02010600040101010101" pitchFamily="2" charset="-122"/>
                  <a:cs typeface="Times New Roman" panose="02020603050405020304" pitchFamily="18" charset="0"/>
                </a:rPr>
                <a:t>[depth] &gt; score</a:t>
              </a:r>
              <a:endParaRPr lang="zh-CN" altLang="en-US" sz="1200" dirty="0"/>
            </a:p>
          </p:txBody>
        </p:sp>
      </p:grpSp>
    </p:spTree>
    <p:extLst>
      <p:ext uri="{BB962C8B-B14F-4D97-AF65-F5344CB8AC3E}">
        <p14:creationId xmlns:p14="http://schemas.microsoft.com/office/powerpoint/2010/main" val="130541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250"/>
                                        <p:tgtEl>
                                          <p:spTgt spid="73"/>
                                        </p:tgtEl>
                                      </p:cBhvr>
                                    </p:animEffect>
                                  </p:childTnLst>
                                </p:cTn>
                              </p:par>
                              <p:par>
                                <p:cTn id="8" presetID="63" presetClass="path" presetSubtype="0" decel="30000" fill="hold" grpId="1" nodeType="withEffect">
                                  <p:stCondLst>
                                    <p:cond delay="250"/>
                                  </p:stCondLst>
                                  <p:childTnLst>
                                    <p:animMotion origin="layout" path="M -0.124349 -0.124074 L 0 0 E" pathEditMode="relative" ptsTypes="">
                                      <p:cBhvr>
                                        <p:cTn id="9" dur="1250" fill="hold"/>
                                        <p:tgtEl>
                                          <p:spTgt spid="73"/>
                                        </p:tgtEl>
                                        <p:attrNameLst>
                                          <p:attrName>ppt_x</p:attrName>
                                          <p:attrName>ppt_y</p:attrName>
                                        </p:attrNameLst>
                                      </p:cBhvr>
                                    </p:animMotion>
                                  </p:childTnLst>
                                </p:cTn>
                              </p:par>
                              <p:par>
                                <p:cTn id="10" presetID="6" presetClass="emph" presetSubtype="0" decel="30000" fill="hold" grpId="2" nodeType="withEffect">
                                  <p:stCondLst>
                                    <p:cond delay="250"/>
                                  </p:stCondLst>
                                  <p:childTnLst>
                                    <p:animScale>
                                      <p:cBhvr>
                                        <p:cTn id="11" dur="1250" fill="hold"/>
                                        <p:tgtEl>
                                          <p:spTgt spid="73"/>
                                        </p:tgtEl>
                                      </p:cBhvr>
                                      <p:by x="150000" y="150000"/>
                                      <p:from x="146726" y="119179"/>
                                      <p:to x="100000" y="100000"/>
                                    </p:animScale>
                                  </p:childTnLst>
                                </p:cTn>
                              </p:par>
                              <p:par>
                                <p:cTn id="12" presetID="31" presetClass="entr" presetSubtype="0" fill="hold" nodeType="withEffect">
                                  <p:stCondLst>
                                    <p:cond delay="5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ppt_w</p:attrName>
                                        </p:attrNameLst>
                                      </p:cBhvr>
                                      <p:tavLst>
                                        <p:tav tm="0">
                                          <p:val>
                                            <p:fltVal val="0"/>
                                          </p:val>
                                        </p:tav>
                                        <p:tav tm="100000">
                                          <p:val>
                                            <p:strVal val="#ppt_w"/>
                                          </p:val>
                                        </p:tav>
                                      </p:tavLst>
                                    </p:anim>
                                    <p:anim calcmode="lin" valueType="num">
                                      <p:cBhvr>
                                        <p:cTn id="15" dur="1000" fill="hold"/>
                                        <p:tgtEl>
                                          <p:spTgt spid="64"/>
                                        </p:tgtEl>
                                        <p:attrNameLst>
                                          <p:attrName>ppt_h</p:attrName>
                                        </p:attrNameLst>
                                      </p:cBhvr>
                                      <p:tavLst>
                                        <p:tav tm="0">
                                          <p:val>
                                            <p:fltVal val="0"/>
                                          </p:val>
                                        </p:tav>
                                        <p:tav tm="100000">
                                          <p:val>
                                            <p:strVal val="#ppt_h"/>
                                          </p:val>
                                        </p:tav>
                                      </p:tavLst>
                                    </p:anim>
                                    <p:anim calcmode="lin" valueType="num">
                                      <p:cBhvr>
                                        <p:cTn id="16" dur="1000" fill="hold"/>
                                        <p:tgtEl>
                                          <p:spTgt spid="64"/>
                                        </p:tgtEl>
                                        <p:attrNameLst>
                                          <p:attrName>style.rotation</p:attrName>
                                        </p:attrNameLst>
                                      </p:cBhvr>
                                      <p:tavLst>
                                        <p:tav tm="0">
                                          <p:val>
                                            <p:fltVal val="90"/>
                                          </p:val>
                                        </p:tav>
                                        <p:tav tm="100000">
                                          <p:val>
                                            <p:fltVal val="0"/>
                                          </p:val>
                                        </p:tav>
                                      </p:tavLst>
                                    </p:anim>
                                    <p:animEffect transition="in" filter="fade">
                                      <p:cBhvr>
                                        <p:cTn id="17" dur="1000"/>
                                        <p:tgtEl>
                                          <p:spTgt spid="64"/>
                                        </p:tgtEl>
                                      </p:cBhvr>
                                    </p:animEffect>
                                  </p:childTnLst>
                                </p:cTn>
                              </p:par>
                              <p:par>
                                <p:cTn id="18" presetID="31" presetClass="entr" presetSubtype="0"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1000" fill="hold"/>
                                        <p:tgtEl>
                                          <p:spTgt spid="42"/>
                                        </p:tgtEl>
                                        <p:attrNameLst>
                                          <p:attrName>ppt_w</p:attrName>
                                        </p:attrNameLst>
                                      </p:cBhvr>
                                      <p:tavLst>
                                        <p:tav tm="0">
                                          <p:val>
                                            <p:fltVal val="0"/>
                                          </p:val>
                                        </p:tav>
                                        <p:tav tm="100000">
                                          <p:val>
                                            <p:strVal val="#ppt_w"/>
                                          </p:val>
                                        </p:tav>
                                      </p:tavLst>
                                    </p:anim>
                                    <p:anim calcmode="lin" valueType="num">
                                      <p:cBhvr>
                                        <p:cTn id="21" dur="1000" fill="hold"/>
                                        <p:tgtEl>
                                          <p:spTgt spid="42"/>
                                        </p:tgtEl>
                                        <p:attrNameLst>
                                          <p:attrName>ppt_h</p:attrName>
                                        </p:attrNameLst>
                                      </p:cBhvr>
                                      <p:tavLst>
                                        <p:tav tm="0">
                                          <p:val>
                                            <p:fltVal val="0"/>
                                          </p:val>
                                        </p:tav>
                                        <p:tav tm="100000">
                                          <p:val>
                                            <p:strVal val="#ppt_h"/>
                                          </p:val>
                                        </p:tav>
                                      </p:tavLst>
                                    </p:anim>
                                    <p:anim calcmode="lin" valueType="num">
                                      <p:cBhvr>
                                        <p:cTn id="22" dur="1000" fill="hold"/>
                                        <p:tgtEl>
                                          <p:spTgt spid="42"/>
                                        </p:tgtEl>
                                        <p:attrNameLst>
                                          <p:attrName>style.rotation</p:attrName>
                                        </p:attrNameLst>
                                      </p:cBhvr>
                                      <p:tavLst>
                                        <p:tav tm="0">
                                          <p:val>
                                            <p:fltVal val="90"/>
                                          </p:val>
                                        </p:tav>
                                        <p:tav tm="100000">
                                          <p:val>
                                            <p:fltVal val="0"/>
                                          </p:val>
                                        </p:tav>
                                      </p:tavLst>
                                    </p:anim>
                                    <p:animEffect transition="in" filter="fade">
                                      <p:cBhvr>
                                        <p:cTn id="23" dur="1000"/>
                                        <p:tgtEl>
                                          <p:spTgt spid="42"/>
                                        </p:tgtEl>
                                      </p:cBhvr>
                                    </p:animEffect>
                                  </p:childTnLst>
                                </p:cTn>
                              </p:par>
                              <p:par>
                                <p:cTn id="24" presetID="31"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 calcmode="lin" valueType="num">
                                      <p:cBhvr>
                                        <p:cTn id="34" dur="1000" fill="hold"/>
                                        <p:tgtEl>
                                          <p:spTgt spid="38"/>
                                        </p:tgtEl>
                                        <p:attrNameLst>
                                          <p:attrName>style.rotation</p:attrName>
                                        </p:attrNameLst>
                                      </p:cBhvr>
                                      <p:tavLst>
                                        <p:tav tm="0">
                                          <p:val>
                                            <p:fltVal val="90"/>
                                          </p:val>
                                        </p:tav>
                                        <p:tav tm="100000">
                                          <p:val>
                                            <p:fltVal val="0"/>
                                          </p:val>
                                        </p:tav>
                                      </p:tavLst>
                                    </p:anim>
                                    <p:animEffect transition="in" filter="fade">
                                      <p:cBhvr>
                                        <p:cTn id="35" dur="1000"/>
                                        <p:tgtEl>
                                          <p:spTgt spid="38"/>
                                        </p:tgtEl>
                                      </p:cBhvr>
                                    </p:animEffect>
                                  </p:childTnLst>
                                </p:cTn>
                              </p:par>
                              <p:par>
                                <p:cTn id="36" presetID="31" presetClass="entr" presetSubtype="0" fill="hold" nodeType="withEffect">
                                  <p:stCondLst>
                                    <p:cond delay="50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par>
                                <p:cTn id="42" presetID="31" presetClass="entr" presetSubtype="0"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fltVal val="0"/>
                                          </p:val>
                                        </p:tav>
                                        <p:tav tm="100000">
                                          <p:val>
                                            <p:strVal val="#ppt_w"/>
                                          </p:val>
                                        </p:tav>
                                      </p:tavLst>
                                    </p:anim>
                                    <p:anim calcmode="lin" valueType="num">
                                      <p:cBhvr>
                                        <p:cTn id="45" dur="1000" fill="hold"/>
                                        <p:tgtEl>
                                          <p:spTgt spid="33"/>
                                        </p:tgtEl>
                                        <p:attrNameLst>
                                          <p:attrName>ppt_h</p:attrName>
                                        </p:attrNameLst>
                                      </p:cBhvr>
                                      <p:tavLst>
                                        <p:tav tm="0">
                                          <p:val>
                                            <p:fltVal val="0"/>
                                          </p:val>
                                        </p:tav>
                                        <p:tav tm="100000">
                                          <p:val>
                                            <p:strVal val="#ppt_h"/>
                                          </p:val>
                                        </p:tav>
                                      </p:tavLst>
                                    </p:anim>
                                    <p:anim calcmode="lin" valueType="num">
                                      <p:cBhvr>
                                        <p:cTn id="46" dur="1000" fill="hold"/>
                                        <p:tgtEl>
                                          <p:spTgt spid="33"/>
                                        </p:tgtEl>
                                        <p:attrNameLst>
                                          <p:attrName>style.rotation</p:attrName>
                                        </p:attrNameLst>
                                      </p:cBhvr>
                                      <p:tavLst>
                                        <p:tav tm="0">
                                          <p:val>
                                            <p:fltVal val="90"/>
                                          </p:val>
                                        </p:tav>
                                        <p:tav tm="100000">
                                          <p:val>
                                            <p:fltVal val="0"/>
                                          </p:val>
                                        </p:tav>
                                      </p:tavLst>
                                    </p:anim>
                                    <p:animEffect transition="in" filter="fade">
                                      <p:cBhvr>
                                        <p:cTn id="47" dur="1000"/>
                                        <p:tgtEl>
                                          <p:spTgt spid="33"/>
                                        </p:tgtEl>
                                      </p:cBhvr>
                                    </p:animEffect>
                                  </p:childTnLst>
                                </p:cTn>
                              </p:par>
                              <p:par>
                                <p:cTn id="48" presetID="31" presetClass="entr" presetSubtype="0" fill="hold"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fltVal val="0"/>
                                          </p:val>
                                        </p:tav>
                                        <p:tav tm="100000">
                                          <p:val>
                                            <p:strVal val="#ppt_h"/>
                                          </p:val>
                                        </p:tav>
                                      </p:tavLst>
                                    </p:anim>
                                    <p:anim calcmode="lin" valueType="num">
                                      <p:cBhvr>
                                        <p:cTn id="52" dur="1000" fill="hold"/>
                                        <p:tgtEl>
                                          <p:spTgt spid="32"/>
                                        </p:tgtEl>
                                        <p:attrNameLst>
                                          <p:attrName>style.rotation</p:attrName>
                                        </p:attrNameLst>
                                      </p:cBhvr>
                                      <p:tavLst>
                                        <p:tav tm="0">
                                          <p:val>
                                            <p:fltVal val="90"/>
                                          </p:val>
                                        </p:tav>
                                        <p:tav tm="100000">
                                          <p:val>
                                            <p:fltVal val="0"/>
                                          </p:val>
                                        </p:tav>
                                      </p:tavLst>
                                    </p:anim>
                                    <p:animEffect transition="in" filter="fade">
                                      <p:cBhvr>
                                        <p:cTn id="53" dur="1000"/>
                                        <p:tgtEl>
                                          <p:spTgt spid="32"/>
                                        </p:tgtEl>
                                      </p:cBhvr>
                                    </p:animEffect>
                                  </p:childTnLst>
                                </p:cTn>
                              </p:par>
                              <p:par>
                                <p:cTn id="54" presetID="31"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par>
                                <p:cTn id="60" presetID="31" presetClass="entr" presetSubtype="0" fill="hold" nodeType="withEffect">
                                  <p:stCondLst>
                                    <p:cond delay="5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1000" fill="hold"/>
                                        <p:tgtEl>
                                          <p:spTgt spid="36"/>
                                        </p:tgtEl>
                                        <p:attrNameLst>
                                          <p:attrName>ppt_w</p:attrName>
                                        </p:attrNameLst>
                                      </p:cBhvr>
                                      <p:tavLst>
                                        <p:tav tm="0">
                                          <p:val>
                                            <p:fltVal val="0"/>
                                          </p:val>
                                        </p:tav>
                                        <p:tav tm="100000">
                                          <p:val>
                                            <p:strVal val="#ppt_w"/>
                                          </p:val>
                                        </p:tav>
                                      </p:tavLst>
                                    </p:anim>
                                    <p:anim calcmode="lin" valueType="num">
                                      <p:cBhvr>
                                        <p:cTn id="63" dur="1000" fill="hold"/>
                                        <p:tgtEl>
                                          <p:spTgt spid="36"/>
                                        </p:tgtEl>
                                        <p:attrNameLst>
                                          <p:attrName>ppt_h</p:attrName>
                                        </p:attrNameLst>
                                      </p:cBhvr>
                                      <p:tavLst>
                                        <p:tav tm="0">
                                          <p:val>
                                            <p:fltVal val="0"/>
                                          </p:val>
                                        </p:tav>
                                        <p:tav tm="100000">
                                          <p:val>
                                            <p:strVal val="#ppt_h"/>
                                          </p:val>
                                        </p:tav>
                                      </p:tavLst>
                                    </p:anim>
                                    <p:anim calcmode="lin" valueType="num">
                                      <p:cBhvr>
                                        <p:cTn id="64" dur="1000" fill="hold"/>
                                        <p:tgtEl>
                                          <p:spTgt spid="36"/>
                                        </p:tgtEl>
                                        <p:attrNameLst>
                                          <p:attrName>style.rotation</p:attrName>
                                        </p:attrNameLst>
                                      </p:cBhvr>
                                      <p:tavLst>
                                        <p:tav tm="0">
                                          <p:val>
                                            <p:fltVal val="90"/>
                                          </p:val>
                                        </p:tav>
                                        <p:tav tm="100000">
                                          <p:val>
                                            <p:fltVal val="0"/>
                                          </p:val>
                                        </p:tav>
                                      </p:tavLst>
                                    </p:anim>
                                    <p:animEffect transition="in" filter="fade">
                                      <p:cBhvr>
                                        <p:cTn id="65" dur="1000"/>
                                        <p:tgtEl>
                                          <p:spTgt spid="36"/>
                                        </p:tgtEl>
                                      </p:cBhvr>
                                    </p:animEffect>
                                  </p:childTnLst>
                                </p:cTn>
                              </p:par>
                              <p:par>
                                <p:cTn id="66" presetID="31" presetClass="entr" presetSubtype="0"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 calcmode="lin" valueType="num">
                                      <p:cBhvr>
                                        <p:cTn id="68" dur="1000" fill="hold"/>
                                        <p:tgtEl>
                                          <p:spTgt spid="34"/>
                                        </p:tgtEl>
                                        <p:attrNameLst>
                                          <p:attrName>ppt_w</p:attrName>
                                        </p:attrNameLst>
                                      </p:cBhvr>
                                      <p:tavLst>
                                        <p:tav tm="0">
                                          <p:val>
                                            <p:fltVal val="0"/>
                                          </p:val>
                                        </p:tav>
                                        <p:tav tm="100000">
                                          <p:val>
                                            <p:strVal val="#ppt_w"/>
                                          </p:val>
                                        </p:tav>
                                      </p:tavLst>
                                    </p:anim>
                                    <p:anim calcmode="lin" valueType="num">
                                      <p:cBhvr>
                                        <p:cTn id="69" dur="1000" fill="hold"/>
                                        <p:tgtEl>
                                          <p:spTgt spid="34"/>
                                        </p:tgtEl>
                                        <p:attrNameLst>
                                          <p:attrName>ppt_h</p:attrName>
                                        </p:attrNameLst>
                                      </p:cBhvr>
                                      <p:tavLst>
                                        <p:tav tm="0">
                                          <p:val>
                                            <p:fltVal val="0"/>
                                          </p:val>
                                        </p:tav>
                                        <p:tav tm="100000">
                                          <p:val>
                                            <p:strVal val="#ppt_h"/>
                                          </p:val>
                                        </p:tav>
                                      </p:tavLst>
                                    </p:anim>
                                    <p:anim calcmode="lin" valueType="num">
                                      <p:cBhvr>
                                        <p:cTn id="70" dur="1000" fill="hold"/>
                                        <p:tgtEl>
                                          <p:spTgt spid="34"/>
                                        </p:tgtEl>
                                        <p:attrNameLst>
                                          <p:attrName>style.rotation</p:attrName>
                                        </p:attrNameLst>
                                      </p:cBhvr>
                                      <p:tavLst>
                                        <p:tav tm="0">
                                          <p:val>
                                            <p:fltVal val="90"/>
                                          </p:val>
                                        </p:tav>
                                        <p:tav tm="100000">
                                          <p:val>
                                            <p:fltVal val="0"/>
                                          </p:val>
                                        </p:tav>
                                      </p:tavLst>
                                    </p:anim>
                                    <p:animEffect transition="in" filter="fade">
                                      <p:cBhvr>
                                        <p:cTn id="71" dur="1000"/>
                                        <p:tgtEl>
                                          <p:spTgt spid="34"/>
                                        </p:tgtEl>
                                      </p:cBhvr>
                                    </p:animEffect>
                                  </p:childTnLst>
                                </p:cTn>
                              </p:par>
                              <p:par>
                                <p:cTn id="72" presetID="31" presetClass="entr" presetSubtype="0" fill="hold" nodeType="withEffect">
                                  <p:stCondLst>
                                    <p:cond delay="5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1000" fill="hold"/>
                                        <p:tgtEl>
                                          <p:spTgt spid="31"/>
                                        </p:tgtEl>
                                        <p:attrNameLst>
                                          <p:attrName>ppt_w</p:attrName>
                                        </p:attrNameLst>
                                      </p:cBhvr>
                                      <p:tavLst>
                                        <p:tav tm="0">
                                          <p:val>
                                            <p:fltVal val="0"/>
                                          </p:val>
                                        </p:tav>
                                        <p:tav tm="100000">
                                          <p:val>
                                            <p:strVal val="#ppt_w"/>
                                          </p:val>
                                        </p:tav>
                                      </p:tavLst>
                                    </p:anim>
                                    <p:anim calcmode="lin" valueType="num">
                                      <p:cBhvr>
                                        <p:cTn id="75" dur="1000" fill="hold"/>
                                        <p:tgtEl>
                                          <p:spTgt spid="31"/>
                                        </p:tgtEl>
                                        <p:attrNameLst>
                                          <p:attrName>ppt_h</p:attrName>
                                        </p:attrNameLst>
                                      </p:cBhvr>
                                      <p:tavLst>
                                        <p:tav tm="0">
                                          <p:val>
                                            <p:fltVal val="0"/>
                                          </p:val>
                                        </p:tav>
                                        <p:tav tm="100000">
                                          <p:val>
                                            <p:strVal val="#ppt_h"/>
                                          </p:val>
                                        </p:tav>
                                      </p:tavLst>
                                    </p:anim>
                                    <p:anim calcmode="lin" valueType="num">
                                      <p:cBhvr>
                                        <p:cTn id="76" dur="1000" fill="hold"/>
                                        <p:tgtEl>
                                          <p:spTgt spid="31"/>
                                        </p:tgtEl>
                                        <p:attrNameLst>
                                          <p:attrName>style.rotation</p:attrName>
                                        </p:attrNameLst>
                                      </p:cBhvr>
                                      <p:tavLst>
                                        <p:tav tm="0">
                                          <p:val>
                                            <p:fltVal val="90"/>
                                          </p:val>
                                        </p:tav>
                                        <p:tav tm="100000">
                                          <p:val>
                                            <p:fltVal val="0"/>
                                          </p:val>
                                        </p:tav>
                                      </p:tavLst>
                                    </p:anim>
                                    <p:animEffect transition="in" filter="fade">
                                      <p:cBhvr>
                                        <p:cTn id="77" dur="1000"/>
                                        <p:tgtEl>
                                          <p:spTgt spid="31"/>
                                        </p:tgtEl>
                                      </p:cBhvr>
                                    </p:animEffect>
                                  </p:childTnLst>
                                </p:cTn>
                              </p:par>
                              <p:par>
                                <p:cTn id="78" presetID="31" presetClass="entr" presetSubtype="0" fill="hold" nodeType="withEffect">
                                  <p:stCondLst>
                                    <p:cond delay="50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par>
                                <p:cTn id="84" presetID="31" presetClass="entr" presetSubtype="0" fill="hold" nodeType="withEffect">
                                  <p:stCondLst>
                                    <p:cond delay="50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par>
                                <p:cTn id="90" presetID="31" presetClass="entr" presetSubtype="0" fill="hold"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nodeType="withEffect">
                                  <p:stCondLst>
                                    <p:cond delay="50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style.rotation</p:attrName>
                                        </p:attrNameLst>
                                      </p:cBhvr>
                                      <p:tavLst>
                                        <p:tav tm="0">
                                          <p:val>
                                            <p:fltVal val="90"/>
                                          </p:val>
                                        </p:tav>
                                        <p:tav tm="100000">
                                          <p:val>
                                            <p:fltVal val="0"/>
                                          </p:val>
                                        </p:tav>
                                      </p:tavLst>
                                    </p:anim>
                                    <p:animEffect transition="in" filter="fade">
                                      <p:cBhvr>
                                        <p:cTn id="101" dur="1000"/>
                                        <p:tgtEl>
                                          <p:spTgt spid="22"/>
                                        </p:tgtEl>
                                      </p:cBhvr>
                                    </p:animEffect>
                                  </p:childTnLst>
                                </p:cTn>
                              </p:par>
                              <p:par>
                                <p:cTn id="102" presetID="31" presetClass="entr" presetSubtype="0" fill="hold" nodeType="withEffect">
                                  <p:stCondLst>
                                    <p:cond delay="50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par>
                                <p:cTn id="108" presetID="31" presetClass="entr" presetSubtype="0" fill="hold" nodeType="withEffect">
                                  <p:stCondLst>
                                    <p:cond delay="50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style.rotation</p:attrName>
                                        </p:attrNameLst>
                                      </p:cBhvr>
                                      <p:tavLst>
                                        <p:tav tm="0">
                                          <p:val>
                                            <p:fltVal val="90"/>
                                          </p:val>
                                        </p:tav>
                                        <p:tav tm="100000">
                                          <p:val>
                                            <p:fltVal val="0"/>
                                          </p:val>
                                        </p:tav>
                                      </p:tavLst>
                                    </p:anim>
                                    <p:animEffect transition="in" filter="fade">
                                      <p:cBhvr>
                                        <p:cTn id="113" dur="1000"/>
                                        <p:tgtEl>
                                          <p:spTgt spid="24"/>
                                        </p:tgtEl>
                                      </p:cBhvr>
                                    </p:animEffect>
                                  </p:childTnLst>
                                </p:cTn>
                              </p:par>
                              <p:par>
                                <p:cTn id="114" presetID="31" presetClass="entr" presetSubtype="0" fill="hold" nodeType="withEffect">
                                  <p:stCondLst>
                                    <p:cond delay="5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1000" fill="hold"/>
                                        <p:tgtEl>
                                          <p:spTgt spid="23"/>
                                        </p:tgtEl>
                                        <p:attrNameLst>
                                          <p:attrName>ppt_w</p:attrName>
                                        </p:attrNameLst>
                                      </p:cBhvr>
                                      <p:tavLst>
                                        <p:tav tm="0">
                                          <p:val>
                                            <p:fltVal val="0"/>
                                          </p:val>
                                        </p:tav>
                                        <p:tav tm="100000">
                                          <p:val>
                                            <p:strVal val="#ppt_w"/>
                                          </p:val>
                                        </p:tav>
                                      </p:tavLst>
                                    </p:anim>
                                    <p:anim calcmode="lin" valueType="num">
                                      <p:cBhvr>
                                        <p:cTn id="117" dur="1000" fill="hold"/>
                                        <p:tgtEl>
                                          <p:spTgt spid="23"/>
                                        </p:tgtEl>
                                        <p:attrNameLst>
                                          <p:attrName>ppt_h</p:attrName>
                                        </p:attrNameLst>
                                      </p:cBhvr>
                                      <p:tavLst>
                                        <p:tav tm="0">
                                          <p:val>
                                            <p:fltVal val="0"/>
                                          </p:val>
                                        </p:tav>
                                        <p:tav tm="100000">
                                          <p:val>
                                            <p:strVal val="#ppt_h"/>
                                          </p:val>
                                        </p:tav>
                                      </p:tavLst>
                                    </p:anim>
                                    <p:anim calcmode="lin" valueType="num">
                                      <p:cBhvr>
                                        <p:cTn id="118" dur="1000" fill="hold"/>
                                        <p:tgtEl>
                                          <p:spTgt spid="23"/>
                                        </p:tgtEl>
                                        <p:attrNameLst>
                                          <p:attrName>style.rotation</p:attrName>
                                        </p:attrNameLst>
                                      </p:cBhvr>
                                      <p:tavLst>
                                        <p:tav tm="0">
                                          <p:val>
                                            <p:fltVal val="90"/>
                                          </p:val>
                                        </p:tav>
                                        <p:tav tm="100000">
                                          <p:val>
                                            <p:fltVal val="0"/>
                                          </p:val>
                                        </p:tav>
                                      </p:tavLst>
                                    </p:anim>
                                    <p:animEffect transition="in" filter="fade">
                                      <p:cBhvr>
                                        <p:cTn id="119" dur="1000"/>
                                        <p:tgtEl>
                                          <p:spTgt spid="23"/>
                                        </p:tgtEl>
                                      </p:cBhvr>
                                    </p:animEffect>
                                  </p:childTnLst>
                                </p:cTn>
                              </p:par>
                              <p:par>
                                <p:cTn id="120" presetID="31" presetClass="entr" presetSubtype="0" fill="hold" nodeType="withEffect">
                                  <p:stCondLst>
                                    <p:cond delay="50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1000" fill="hold"/>
                                        <p:tgtEl>
                                          <p:spTgt spid="41"/>
                                        </p:tgtEl>
                                        <p:attrNameLst>
                                          <p:attrName>ppt_w</p:attrName>
                                        </p:attrNameLst>
                                      </p:cBhvr>
                                      <p:tavLst>
                                        <p:tav tm="0">
                                          <p:val>
                                            <p:fltVal val="0"/>
                                          </p:val>
                                        </p:tav>
                                        <p:tav tm="100000">
                                          <p:val>
                                            <p:strVal val="#ppt_w"/>
                                          </p:val>
                                        </p:tav>
                                      </p:tavLst>
                                    </p:anim>
                                    <p:anim calcmode="lin" valueType="num">
                                      <p:cBhvr>
                                        <p:cTn id="123" dur="1000" fill="hold"/>
                                        <p:tgtEl>
                                          <p:spTgt spid="41"/>
                                        </p:tgtEl>
                                        <p:attrNameLst>
                                          <p:attrName>ppt_h</p:attrName>
                                        </p:attrNameLst>
                                      </p:cBhvr>
                                      <p:tavLst>
                                        <p:tav tm="0">
                                          <p:val>
                                            <p:fltVal val="0"/>
                                          </p:val>
                                        </p:tav>
                                        <p:tav tm="100000">
                                          <p:val>
                                            <p:strVal val="#ppt_h"/>
                                          </p:val>
                                        </p:tav>
                                      </p:tavLst>
                                    </p:anim>
                                    <p:anim calcmode="lin" valueType="num">
                                      <p:cBhvr>
                                        <p:cTn id="124" dur="1000" fill="hold"/>
                                        <p:tgtEl>
                                          <p:spTgt spid="41"/>
                                        </p:tgtEl>
                                        <p:attrNameLst>
                                          <p:attrName>style.rotation</p:attrName>
                                        </p:attrNameLst>
                                      </p:cBhvr>
                                      <p:tavLst>
                                        <p:tav tm="0">
                                          <p:val>
                                            <p:fltVal val="90"/>
                                          </p:val>
                                        </p:tav>
                                        <p:tav tm="100000">
                                          <p:val>
                                            <p:fltVal val="0"/>
                                          </p:val>
                                        </p:tav>
                                      </p:tavLst>
                                    </p:anim>
                                    <p:animEffect transition="in" filter="fade">
                                      <p:cBhvr>
                                        <p:cTn id="125" dur="1000"/>
                                        <p:tgtEl>
                                          <p:spTgt spid="41"/>
                                        </p:tgtEl>
                                      </p:cBhvr>
                                    </p:animEffect>
                                  </p:childTnLst>
                                </p:cTn>
                              </p:par>
                              <p:par>
                                <p:cTn id="126" presetID="31" presetClass="entr" presetSubtype="0" fill="hold" nodeType="withEffect">
                                  <p:stCondLst>
                                    <p:cond delay="500"/>
                                  </p:stCondLst>
                                  <p:childTnLst>
                                    <p:set>
                                      <p:cBhvr>
                                        <p:cTn id="127" dur="1" fill="hold">
                                          <p:stCondLst>
                                            <p:cond delay="0"/>
                                          </p:stCondLst>
                                        </p:cTn>
                                        <p:tgtEl>
                                          <p:spTgt spid="27"/>
                                        </p:tgtEl>
                                        <p:attrNameLst>
                                          <p:attrName>style.visibility</p:attrName>
                                        </p:attrNameLst>
                                      </p:cBhvr>
                                      <p:to>
                                        <p:strVal val="visible"/>
                                      </p:to>
                                    </p:set>
                                    <p:anim calcmode="lin" valueType="num">
                                      <p:cBhvr>
                                        <p:cTn id="128" dur="1000" fill="hold"/>
                                        <p:tgtEl>
                                          <p:spTgt spid="27"/>
                                        </p:tgtEl>
                                        <p:attrNameLst>
                                          <p:attrName>ppt_w</p:attrName>
                                        </p:attrNameLst>
                                      </p:cBhvr>
                                      <p:tavLst>
                                        <p:tav tm="0">
                                          <p:val>
                                            <p:fltVal val="0"/>
                                          </p:val>
                                        </p:tav>
                                        <p:tav tm="100000">
                                          <p:val>
                                            <p:strVal val="#ppt_w"/>
                                          </p:val>
                                        </p:tav>
                                      </p:tavLst>
                                    </p:anim>
                                    <p:anim calcmode="lin" valueType="num">
                                      <p:cBhvr>
                                        <p:cTn id="129" dur="1000" fill="hold"/>
                                        <p:tgtEl>
                                          <p:spTgt spid="27"/>
                                        </p:tgtEl>
                                        <p:attrNameLst>
                                          <p:attrName>ppt_h</p:attrName>
                                        </p:attrNameLst>
                                      </p:cBhvr>
                                      <p:tavLst>
                                        <p:tav tm="0">
                                          <p:val>
                                            <p:fltVal val="0"/>
                                          </p:val>
                                        </p:tav>
                                        <p:tav tm="100000">
                                          <p:val>
                                            <p:strVal val="#ppt_h"/>
                                          </p:val>
                                        </p:tav>
                                      </p:tavLst>
                                    </p:anim>
                                    <p:anim calcmode="lin" valueType="num">
                                      <p:cBhvr>
                                        <p:cTn id="130" dur="1000" fill="hold"/>
                                        <p:tgtEl>
                                          <p:spTgt spid="27"/>
                                        </p:tgtEl>
                                        <p:attrNameLst>
                                          <p:attrName>style.rotation</p:attrName>
                                        </p:attrNameLst>
                                      </p:cBhvr>
                                      <p:tavLst>
                                        <p:tav tm="0">
                                          <p:val>
                                            <p:fltVal val="90"/>
                                          </p:val>
                                        </p:tav>
                                        <p:tav tm="100000">
                                          <p:val>
                                            <p:fltVal val="0"/>
                                          </p:val>
                                        </p:tav>
                                      </p:tavLst>
                                    </p:anim>
                                    <p:animEffect transition="in" filter="fade">
                                      <p:cBhvr>
                                        <p:cTn id="131" dur="1000"/>
                                        <p:tgtEl>
                                          <p:spTgt spid="27"/>
                                        </p:tgtEl>
                                      </p:cBhvr>
                                    </p:animEffect>
                                  </p:childTnLst>
                                </p:cTn>
                              </p:par>
                              <p:par>
                                <p:cTn id="132" presetID="31" presetClass="entr" presetSubtype="0" fill="hold" nodeType="withEffect">
                                  <p:stCondLst>
                                    <p:cond delay="50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1000" fill="hold"/>
                                        <p:tgtEl>
                                          <p:spTgt spid="29"/>
                                        </p:tgtEl>
                                        <p:attrNameLst>
                                          <p:attrName>ppt_w</p:attrName>
                                        </p:attrNameLst>
                                      </p:cBhvr>
                                      <p:tavLst>
                                        <p:tav tm="0">
                                          <p:val>
                                            <p:fltVal val="0"/>
                                          </p:val>
                                        </p:tav>
                                        <p:tav tm="100000">
                                          <p:val>
                                            <p:strVal val="#ppt_w"/>
                                          </p:val>
                                        </p:tav>
                                      </p:tavLst>
                                    </p:anim>
                                    <p:anim calcmode="lin" valueType="num">
                                      <p:cBhvr>
                                        <p:cTn id="135" dur="1000" fill="hold"/>
                                        <p:tgtEl>
                                          <p:spTgt spid="29"/>
                                        </p:tgtEl>
                                        <p:attrNameLst>
                                          <p:attrName>ppt_h</p:attrName>
                                        </p:attrNameLst>
                                      </p:cBhvr>
                                      <p:tavLst>
                                        <p:tav tm="0">
                                          <p:val>
                                            <p:fltVal val="0"/>
                                          </p:val>
                                        </p:tav>
                                        <p:tav tm="100000">
                                          <p:val>
                                            <p:strVal val="#ppt_h"/>
                                          </p:val>
                                        </p:tav>
                                      </p:tavLst>
                                    </p:anim>
                                    <p:anim calcmode="lin" valueType="num">
                                      <p:cBhvr>
                                        <p:cTn id="136" dur="1000" fill="hold"/>
                                        <p:tgtEl>
                                          <p:spTgt spid="29"/>
                                        </p:tgtEl>
                                        <p:attrNameLst>
                                          <p:attrName>style.rotation</p:attrName>
                                        </p:attrNameLst>
                                      </p:cBhvr>
                                      <p:tavLst>
                                        <p:tav tm="0">
                                          <p:val>
                                            <p:fltVal val="90"/>
                                          </p:val>
                                        </p:tav>
                                        <p:tav tm="100000">
                                          <p:val>
                                            <p:fltVal val="0"/>
                                          </p:val>
                                        </p:tav>
                                      </p:tavLst>
                                    </p:anim>
                                    <p:animEffect transition="in" filter="fade">
                                      <p:cBhvr>
                                        <p:cTn id="137" dur="1000"/>
                                        <p:tgtEl>
                                          <p:spTgt spid="29"/>
                                        </p:tgtEl>
                                      </p:cBhvr>
                                    </p:animEffect>
                                  </p:childTnLst>
                                </p:cTn>
                              </p:par>
                              <p:par>
                                <p:cTn id="138" presetID="53" presetClass="entr" presetSubtype="16" fill="hold" grpId="0" nodeType="withEffect">
                                  <p:stCondLst>
                                    <p:cond delay="1000"/>
                                  </p:stCondLst>
                                  <p:childTnLst>
                                    <p:set>
                                      <p:cBhvr>
                                        <p:cTn id="139" dur="1" fill="hold">
                                          <p:stCondLst>
                                            <p:cond delay="0"/>
                                          </p:stCondLst>
                                        </p:cTn>
                                        <p:tgtEl>
                                          <p:spTgt spid="57"/>
                                        </p:tgtEl>
                                        <p:attrNameLst>
                                          <p:attrName>style.visibility</p:attrName>
                                        </p:attrNameLst>
                                      </p:cBhvr>
                                      <p:to>
                                        <p:strVal val="visible"/>
                                      </p:to>
                                    </p:set>
                                    <p:anim calcmode="lin" valueType="num">
                                      <p:cBhvr>
                                        <p:cTn id="140" dur="500" fill="hold"/>
                                        <p:tgtEl>
                                          <p:spTgt spid="57"/>
                                        </p:tgtEl>
                                        <p:attrNameLst>
                                          <p:attrName>ppt_w</p:attrName>
                                        </p:attrNameLst>
                                      </p:cBhvr>
                                      <p:tavLst>
                                        <p:tav tm="0">
                                          <p:val>
                                            <p:fltVal val="0"/>
                                          </p:val>
                                        </p:tav>
                                        <p:tav tm="100000">
                                          <p:val>
                                            <p:strVal val="#ppt_w"/>
                                          </p:val>
                                        </p:tav>
                                      </p:tavLst>
                                    </p:anim>
                                    <p:anim calcmode="lin" valueType="num">
                                      <p:cBhvr>
                                        <p:cTn id="141" dur="500" fill="hold"/>
                                        <p:tgtEl>
                                          <p:spTgt spid="57"/>
                                        </p:tgtEl>
                                        <p:attrNameLst>
                                          <p:attrName>ppt_h</p:attrName>
                                        </p:attrNameLst>
                                      </p:cBhvr>
                                      <p:tavLst>
                                        <p:tav tm="0">
                                          <p:val>
                                            <p:fltVal val="0"/>
                                          </p:val>
                                        </p:tav>
                                        <p:tav tm="100000">
                                          <p:val>
                                            <p:strVal val="#ppt_h"/>
                                          </p:val>
                                        </p:tav>
                                      </p:tavLst>
                                    </p:anim>
                                    <p:animEffect transition="in" filter="fade">
                                      <p:cBhvr>
                                        <p:cTn id="142" dur="500"/>
                                        <p:tgtEl>
                                          <p:spTgt spid="57"/>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59"/>
                                        </p:tgtEl>
                                        <p:attrNameLst>
                                          <p:attrName>style.visibility</p:attrName>
                                        </p:attrNameLst>
                                      </p:cBhvr>
                                      <p:to>
                                        <p:strVal val="visible"/>
                                      </p:to>
                                    </p:set>
                                    <p:anim calcmode="lin" valueType="num">
                                      <p:cBhvr>
                                        <p:cTn id="145" dur="500" fill="hold"/>
                                        <p:tgtEl>
                                          <p:spTgt spid="59"/>
                                        </p:tgtEl>
                                        <p:attrNameLst>
                                          <p:attrName>ppt_w</p:attrName>
                                        </p:attrNameLst>
                                      </p:cBhvr>
                                      <p:tavLst>
                                        <p:tav tm="0">
                                          <p:val>
                                            <p:fltVal val="0"/>
                                          </p:val>
                                        </p:tav>
                                        <p:tav tm="100000">
                                          <p:val>
                                            <p:strVal val="#ppt_w"/>
                                          </p:val>
                                        </p:tav>
                                      </p:tavLst>
                                    </p:anim>
                                    <p:anim calcmode="lin" valueType="num">
                                      <p:cBhvr>
                                        <p:cTn id="146" dur="500" fill="hold"/>
                                        <p:tgtEl>
                                          <p:spTgt spid="59"/>
                                        </p:tgtEl>
                                        <p:attrNameLst>
                                          <p:attrName>ppt_h</p:attrName>
                                        </p:attrNameLst>
                                      </p:cBhvr>
                                      <p:tavLst>
                                        <p:tav tm="0">
                                          <p:val>
                                            <p:fltVal val="0"/>
                                          </p:val>
                                        </p:tav>
                                        <p:tav tm="100000">
                                          <p:val>
                                            <p:strVal val="#ppt_h"/>
                                          </p:val>
                                        </p:tav>
                                      </p:tavLst>
                                    </p:anim>
                                    <p:animEffect transition="in" filter="fade">
                                      <p:cBhvr>
                                        <p:cTn id="147" dur="500"/>
                                        <p:tgtEl>
                                          <p:spTgt spid="59"/>
                                        </p:tgtEl>
                                      </p:cBhvr>
                                    </p:animEffect>
                                  </p:childTnLst>
                                </p:cTn>
                              </p:par>
                              <p:par>
                                <p:cTn id="148" presetID="53" presetClass="entr" presetSubtype="16" fill="hold" grpId="0" nodeType="withEffect">
                                  <p:stCondLst>
                                    <p:cond delay="10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500" fill="hold"/>
                                        <p:tgtEl>
                                          <p:spTgt spid="50"/>
                                        </p:tgtEl>
                                        <p:attrNameLst>
                                          <p:attrName>ppt_w</p:attrName>
                                        </p:attrNameLst>
                                      </p:cBhvr>
                                      <p:tavLst>
                                        <p:tav tm="0">
                                          <p:val>
                                            <p:fltVal val="0"/>
                                          </p:val>
                                        </p:tav>
                                        <p:tav tm="100000">
                                          <p:val>
                                            <p:strVal val="#ppt_w"/>
                                          </p:val>
                                        </p:tav>
                                      </p:tavLst>
                                    </p:anim>
                                    <p:anim calcmode="lin" valueType="num">
                                      <p:cBhvr>
                                        <p:cTn id="151" dur="500" fill="hold"/>
                                        <p:tgtEl>
                                          <p:spTgt spid="50"/>
                                        </p:tgtEl>
                                        <p:attrNameLst>
                                          <p:attrName>ppt_h</p:attrName>
                                        </p:attrNameLst>
                                      </p:cBhvr>
                                      <p:tavLst>
                                        <p:tav tm="0">
                                          <p:val>
                                            <p:fltVal val="0"/>
                                          </p:val>
                                        </p:tav>
                                        <p:tav tm="100000">
                                          <p:val>
                                            <p:strVal val="#ppt_h"/>
                                          </p:val>
                                        </p:tav>
                                      </p:tavLst>
                                    </p:anim>
                                    <p:animEffect transition="in" filter="fade">
                                      <p:cBhvr>
                                        <p:cTn id="152" dur="500"/>
                                        <p:tgtEl>
                                          <p:spTgt spid="50"/>
                                        </p:tgtEl>
                                      </p:cBhvr>
                                    </p:animEffect>
                                  </p:childTnLst>
                                </p:cTn>
                              </p:par>
                              <p:par>
                                <p:cTn id="153" presetID="53" presetClass="entr" presetSubtype="16" fill="hold" grpId="0" nodeType="withEffect">
                                  <p:stCondLst>
                                    <p:cond delay="100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fltVal val="0"/>
                                          </p:val>
                                        </p:tav>
                                        <p:tav tm="100000">
                                          <p:val>
                                            <p:strVal val="#ppt_w"/>
                                          </p:val>
                                        </p:tav>
                                      </p:tavLst>
                                    </p:anim>
                                    <p:anim calcmode="lin" valueType="num">
                                      <p:cBhvr>
                                        <p:cTn id="156" dur="500" fill="hold"/>
                                        <p:tgtEl>
                                          <p:spTgt spid="51"/>
                                        </p:tgtEl>
                                        <p:attrNameLst>
                                          <p:attrName>ppt_h</p:attrName>
                                        </p:attrNameLst>
                                      </p:cBhvr>
                                      <p:tavLst>
                                        <p:tav tm="0">
                                          <p:val>
                                            <p:fltVal val="0"/>
                                          </p:val>
                                        </p:tav>
                                        <p:tav tm="100000">
                                          <p:val>
                                            <p:strVal val="#ppt_h"/>
                                          </p:val>
                                        </p:tav>
                                      </p:tavLst>
                                    </p:anim>
                                    <p:animEffect transition="in" filter="fade">
                                      <p:cBhvr>
                                        <p:cTn id="157" dur="500"/>
                                        <p:tgtEl>
                                          <p:spTgt spid="51"/>
                                        </p:tgtEl>
                                      </p:cBhvr>
                                    </p:animEffect>
                                  </p:childTnLst>
                                </p:cTn>
                              </p:par>
                              <p:par>
                                <p:cTn id="158" presetID="53" presetClass="entr" presetSubtype="16" fill="hold" grpId="0" nodeType="withEffect">
                                  <p:stCondLst>
                                    <p:cond delay="1000"/>
                                  </p:stCondLst>
                                  <p:childTnLst>
                                    <p:set>
                                      <p:cBhvr>
                                        <p:cTn id="159" dur="1" fill="hold">
                                          <p:stCondLst>
                                            <p:cond delay="0"/>
                                          </p:stCondLst>
                                        </p:cTn>
                                        <p:tgtEl>
                                          <p:spTgt spid="44"/>
                                        </p:tgtEl>
                                        <p:attrNameLst>
                                          <p:attrName>style.visibility</p:attrName>
                                        </p:attrNameLst>
                                      </p:cBhvr>
                                      <p:to>
                                        <p:strVal val="visible"/>
                                      </p:to>
                                    </p:set>
                                    <p:anim calcmode="lin" valueType="num">
                                      <p:cBhvr>
                                        <p:cTn id="160" dur="500" fill="hold"/>
                                        <p:tgtEl>
                                          <p:spTgt spid="44"/>
                                        </p:tgtEl>
                                        <p:attrNameLst>
                                          <p:attrName>ppt_w</p:attrName>
                                        </p:attrNameLst>
                                      </p:cBhvr>
                                      <p:tavLst>
                                        <p:tav tm="0">
                                          <p:val>
                                            <p:fltVal val="0"/>
                                          </p:val>
                                        </p:tav>
                                        <p:tav tm="100000">
                                          <p:val>
                                            <p:strVal val="#ppt_w"/>
                                          </p:val>
                                        </p:tav>
                                      </p:tavLst>
                                    </p:anim>
                                    <p:anim calcmode="lin" valueType="num">
                                      <p:cBhvr>
                                        <p:cTn id="161" dur="500" fill="hold"/>
                                        <p:tgtEl>
                                          <p:spTgt spid="44"/>
                                        </p:tgtEl>
                                        <p:attrNameLst>
                                          <p:attrName>ppt_h</p:attrName>
                                        </p:attrNameLst>
                                      </p:cBhvr>
                                      <p:tavLst>
                                        <p:tav tm="0">
                                          <p:val>
                                            <p:fltVal val="0"/>
                                          </p:val>
                                        </p:tav>
                                        <p:tav tm="100000">
                                          <p:val>
                                            <p:strVal val="#ppt_h"/>
                                          </p:val>
                                        </p:tav>
                                      </p:tavLst>
                                    </p:anim>
                                    <p:animEffect transition="in" filter="fade">
                                      <p:cBhvr>
                                        <p:cTn id="162" dur="500"/>
                                        <p:tgtEl>
                                          <p:spTgt spid="44"/>
                                        </p:tgtEl>
                                      </p:cBhvr>
                                    </p:animEffect>
                                  </p:childTnLst>
                                </p:cTn>
                              </p:par>
                              <p:par>
                                <p:cTn id="163" presetID="53" presetClass="entr" presetSubtype="16" fill="hold" grpId="0" nodeType="withEffect">
                                  <p:stCondLst>
                                    <p:cond delay="1000"/>
                                  </p:stCondLst>
                                  <p:childTnLst>
                                    <p:set>
                                      <p:cBhvr>
                                        <p:cTn id="164" dur="1" fill="hold">
                                          <p:stCondLst>
                                            <p:cond delay="0"/>
                                          </p:stCondLst>
                                        </p:cTn>
                                        <p:tgtEl>
                                          <p:spTgt spid="45"/>
                                        </p:tgtEl>
                                        <p:attrNameLst>
                                          <p:attrName>style.visibility</p:attrName>
                                        </p:attrNameLst>
                                      </p:cBhvr>
                                      <p:to>
                                        <p:strVal val="visible"/>
                                      </p:to>
                                    </p:set>
                                    <p:anim calcmode="lin" valueType="num">
                                      <p:cBhvr>
                                        <p:cTn id="165" dur="500" fill="hold"/>
                                        <p:tgtEl>
                                          <p:spTgt spid="45"/>
                                        </p:tgtEl>
                                        <p:attrNameLst>
                                          <p:attrName>ppt_w</p:attrName>
                                        </p:attrNameLst>
                                      </p:cBhvr>
                                      <p:tavLst>
                                        <p:tav tm="0">
                                          <p:val>
                                            <p:fltVal val="0"/>
                                          </p:val>
                                        </p:tav>
                                        <p:tav tm="100000">
                                          <p:val>
                                            <p:strVal val="#ppt_w"/>
                                          </p:val>
                                        </p:tav>
                                      </p:tavLst>
                                    </p:anim>
                                    <p:anim calcmode="lin" valueType="num">
                                      <p:cBhvr>
                                        <p:cTn id="166" dur="500" fill="hold"/>
                                        <p:tgtEl>
                                          <p:spTgt spid="45"/>
                                        </p:tgtEl>
                                        <p:attrNameLst>
                                          <p:attrName>ppt_h</p:attrName>
                                        </p:attrNameLst>
                                      </p:cBhvr>
                                      <p:tavLst>
                                        <p:tav tm="0">
                                          <p:val>
                                            <p:fltVal val="0"/>
                                          </p:val>
                                        </p:tav>
                                        <p:tav tm="100000">
                                          <p:val>
                                            <p:strVal val="#ppt_h"/>
                                          </p:val>
                                        </p:tav>
                                      </p:tavLst>
                                    </p:anim>
                                    <p:animEffect transition="in" filter="fade">
                                      <p:cBhvr>
                                        <p:cTn id="167" dur="500"/>
                                        <p:tgtEl>
                                          <p:spTgt spid="45"/>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2"/>
                                        </p:tgtEl>
                                        <p:attrNameLst>
                                          <p:attrName>style.visibility</p:attrName>
                                        </p:attrNameLst>
                                      </p:cBhvr>
                                      <p:to>
                                        <p:strVal val="visible"/>
                                      </p:to>
                                    </p:set>
                                    <p:anim calcmode="lin" valueType="num">
                                      <p:cBhvr>
                                        <p:cTn id="170" dur="500" fill="hold"/>
                                        <p:tgtEl>
                                          <p:spTgt spid="52"/>
                                        </p:tgtEl>
                                        <p:attrNameLst>
                                          <p:attrName>ppt_w</p:attrName>
                                        </p:attrNameLst>
                                      </p:cBhvr>
                                      <p:tavLst>
                                        <p:tav tm="0">
                                          <p:val>
                                            <p:fltVal val="0"/>
                                          </p:val>
                                        </p:tav>
                                        <p:tav tm="100000">
                                          <p:val>
                                            <p:strVal val="#ppt_w"/>
                                          </p:val>
                                        </p:tav>
                                      </p:tavLst>
                                    </p:anim>
                                    <p:anim calcmode="lin" valueType="num">
                                      <p:cBhvr>
                                        <p:cTn id="171" dur="500" fill="hold"/>
                                        <p:tgtEl>
                                          <p:spTgt spid="52"/>
                                        </p:tgtEl>
                                        <p:attrNameLst>
                                          <p:attrName>ppt_h</p:attrName>
                                        </p:attrNameLst>
                                      </p:cBhvr>
                                      <p:tavLst>
                                        <p:tav tm="0">
                                          <p:val>
                                            <p:fltVal val="0"/>
                                          </p:val>
                                        </p:tav>
                                        <p:tav tm="100000">
                                          <p:val>
                                            <p:strVal val="#ppt_h"/>
                                          </p:val>
                                        </p:tav>
                                      </p:tavLst>
                                    </p:anim>
                                    <p:animEffect transition="in" filter="fade">
                                      <p:cBhvr>
                                        <p:cTn id="172" dur="500"/>
                                        <p:tgtEl>
                                          <p:spTgt spid="52"/>
                                        </p:tgtEl>
                                      </p:cBhvr>
                                    </p:animEffect>
                                  </p:childTnLst>
                                </p:cTn>
                              </p:par>
                              <p:par>
                                <p:cTn id="173" presetID="53" presetClass="entr" presetSubtype="16" fill="hold" grpId="0" nodeType="withEffect">
                                  <p:stCondLst>
                                    <p:cond delay="1000"/>
                                  </p:stCondLst>
                                  <p:childTnLst>
                                    <p:set>
                                      <p:cBhvr>
                                        <p:cTn id="174" dur="1" fill="hold">
                                          <p:stCondLst>
                                            <p:cond delay="0"/>
                                          </p:stCondLst>
                                        </p:cTn>
                                        <p:tgtEl>
                                          <p:spTgt spid="46"/>
                                        </p:tgtEl>
                                        <p:attrNameLst>
                                          <p:attrName>style.visibility</p:attrName>
                                        </p:attrNameLst>
                                      </p:cBhvr>
                                      <p:to>
                                        <p:strVal val="visible"/>
                                      </p:to>
                                    </p:set>
                                    <p:anim calcmode="lin" valueType="num">
                                      <p:cBhvr>
                                        <p:cTn id="175" dur="500" fill="hold"/>
                                        <p:tgtEl>
                                          <p:spTgt spid="46"/>
                                        </p:tgtEl>
                                        <p:attrNameLst>
                                          <p:attrName>ppt_w</p:attrName>
                                        </p:attrNameLst>
                                      </p:cBhvr>
                                      <p:tavLst>
                                        <p:tav tm="0">
                                          <p:val>
                                            <p:fltVal val="0"/>
                                          </p:val>
                                        </p:tav>
                                        <p:tav tm="100000">
                                          <p:val>
                                            <p:strVal val="#ppt_w"/>
                                          </p:val>
                                        </p:tav>
                                      </p:tavLst>
                                    </p:anim>
                                    <p:anim calcmode="lin" valueType="num">
                                      <p:cBhvr>
                                        <p:cTn id="176" dur="500" fill="hold"/>
                                        <p:tgtEl>
                                          <p:spTgt spid="46"/>
                                        </p:tgtEl>
                                        <p:attrNameLst>
                                          <p:attrName>ppt_h</p:attrName>
                                        </p:attrNameLst>
                                      </p:cBhvr>
                                      <p:tavLst>
                                        <p:tav tm="0">
                                          <p:val>
                                            <p:fltVal val="0"/>
                                          </p:val>
                                        </p:tav>
                                        <p:tav tm="100000">
                                          <p:val>
                                            <p:strVal val="#ppt_h"/>
                                          </p:val>
                                        </p:tav>
                                      </p:tavLst>
                                    </p:anim>
                                    <p:animEffect transition="in" filter="fade">
                                      <p:cBhvr>
                                        <p:cTn id="177" dur="500"/>
                                        <p:tgtEl>
                                          <p:spTgt spid="46"/>
                                        </p:tgtEl>
                                      </p:cBhvr>
                                    </p:animEffect>
                                  </p:childTnLst>
                                </p:cTn>
                              </p:par>
                              <p:par>
                                <p:cTn id="178" presetID="53" presetClass="entr" presetSubtype="16" fill="hold" grpId="0" nodeType="withEffect">
                                  <p:stCondLst>
                                    <p:cond delay="100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500" fill="hold"/>
                                        <p:tgtEl>
                                          <p:spTgt spid="53"/>
                                        </p:tgtEl>
                                        <p:attrNameLst>
                                          <p:attrName>ppt_w</p:attrName>
                                        </p:attrNameLst>
                                      </p:cBhvr>
                                      <p:tavLst>
                                        <p:tav tm="0">
                                          <p:val>
                                            <p:fltVal val="0"/>
                                          </p:val>
                                        </p:tav>
                                        <p:tav tm="100000">
                                          <p:val>
                                            <p:strVal val="#ppt_w"/>
                                          </p:val>
                                        </p:tav>
                                      </p:tavLst>
                                    </p:anim>
                                    <p:anim calcmode="lin" valueType="num">
                                      <p:cBhvr>
                                        <p:cTn id="181" dur="500" fill="hold"/>
                                        <p:tgtEl>
                                          <p:spTgt spid="53"/>
                                        </p:tgtEl>
                                        <p:attrNameLst>
                                          <p:attrName>ppt_h</p:attrName>
                                        </p:attrNameLst>
                                      </p:cBhvr>
                                      <p:tavLst>
                                        <p:tav tm="0">
                                          <p:val>
                                            <p:fltVal val="0"/>
                                          </p:val>
                                        </p:tav>
                                        <p:tav tm="100000">
                                          <p:val>
                                            <p:strVal val="#ppt_h"/>
                                          </p:val>
                                        </p:tav>
                                      </p:tavLst>
                                    </p:anim>
                                    <p:animEffect transition="in" filter="fade">
                                      <p:cBhvr>
                                        <p:cTn id="182" dur="500"/>
                                        <p:tgtEl>
                                          <p:spTgt spid="53"/>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par>
                                <p:cTn id="193" presetID="53" presetClass="entr" presetSubtype="16" fill="hold" grpId="0" nodeType="withEffect">
                                  <p:stCondLst>
                                    <p:cond delay="100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7"/>
                                        </p:tgtEl>
                                        <p:attrNameLst>
                                          <p:attrName>style.visibility</p:attrName>
                                        </p:attrNameLst>
                                      </p:cBhvr>
                                      <p:to>
                                        <p:strVal val="visible"/>
                                      </p:to>
                                    </p:set>
                                    <p:anim calcmode="lin" valueType="num">
                                      <p:cBhvr>
                                        <p:cTn id="200" dur="500" fill="hold"/>
                                        <p:tgtEl>
                                          <p:spTgt spid="47"/>
                                        </p:tgtEl>
                                        <p:attrNameLst>
                                          <p:attrName>ppt_w</p:attrName>
                                        </p:attrNameLst>
                                      </p:cBhvr>
                                      <p:tavLst>
                                        <p:tav tm="0">
                                          <p:val>
                                            <p:fltVal val="0"/>
                                          </p:val>
                                        </p:tav>
                                        <p:tav tm="100000">
                                          <p:val>
                                            <p:strVal val="#ppt_w"/>
                                          </p:val>
                                        </p:tav>
                                      </p:tavLst>
                                    </p:anim>
                                    <p:anim calcmode="lin" valueType="num">
                                      <p:cBhvr>
                                        <p:cTn id="201" dur="500" fill="hold"/>
                                        <p:tgtEl>
                                          <p:spTgt spid="47"/>
                                        </p:tgtEl>
                                        <p:attrNameLst>
                                          <p:attrName>ppt_h</p:attrName>
                                        </p:attrNameLst>
                                      </p:cBhvr>
                                      <p:tavLst>
                                        <p:tav tm="0">
                                          <p:val>
                                            <p:fltVal val="0"/>
                                          </p:val>
                                        </p:tav>
                                        <p:tav tm="100000">
                                          <p:val>
                                            <p:strVal val="#ppt_h"/>
                                          </p:val>
                                        </p:tav>
                                      </p:tavLst>
                                    </p:anim>
                                    <p:animEffect transition="in" filter="fade">
                                      <p:cBhvr>
                                        <p:cTn id="202" dur="500"/>
                                        <p:tgtEl>
                                          <p:spTgt spid="47"/>
                                        </p:tgtEl>
                                      </p:cBhvr>
                                    </p:animEffect>
                                  </p:childTnLst>
                                </p:cTn>
                              </p:par>
                              <p:par>
                                <p:cTn id="203" presetID="53" presetClass="entr" presetSubtype="16" fill="hold" grpId="0" nodeType="withEffect">
                                  <p:stCondLst>
                                    <p:cond delay="1000"/>
                                  </p:stCondLst>
                                  <p:childTnLst>
                                    <p:set>
                                      <p:cBhvr>
                                        <p:cTn id="204" dur="1" fill="hold">
                                          <p:stCondLst>
                                            <p:cond delay="0"/>
                                          </p:stCondLst>
                                        </p:cTn>
                                        <p:tgtEl>
                                          <p:spTgt spid="43"/>
                                        </p:tgtEl>
                                        <p:attrNameLst>
                                          <p:attrName>style.visibility</p:attrName>
                                        </p:attrNameLst>
                                      </p:cBhvr>
                                      <p:to>
                                        <p:strVal val="visible"/>
                                      </p:to>
                                    </p:set>
                                    <p:anim calcmode="lin" valueType="num">
                                      <p:cBhvr>
                                        <p:cTn id="205" dur="500" fill="hold"/>
                                        <p:tgtEl>
                                          <p:spTgt spid="43"/>
                                        </p:tgtEl>
                                        <p:attrNameLst>
                                          <p:attrName>ppt_w</p:attrName>
                                        </p:attrNameLst>
                                      </p:cBhvr>
                                      <p:tavLst>
                                        <p:tav tm="0">
                                          <p:val>
                                            <p:fltVal val="0"/>
                                          </p:val>
                                        </p:tav>
                                        <p:tav tm="100000">
                                          <p:val>
                                            <p:strVal val="#ppt_w"/>
                                          </p:val>
                                        </p:tav>
                                      </p:tavLst>
                                    </p:anim>
                                    <p:anim calcmode="lin" valueType="num">
                                      <p:cBhvr>
                                        <p:cTn id="206" dur="500" fill="hold"/>
                                        <p:tgtEl>
                                          <p:spTgt spid="43"/>
                                        </p:tgtEl>
                                        <p:attrNameLst>
                                          <p:attrName>ppt_h</p:attrName>
                                        </p:attrNameLst>
                                      </p:cBhvr>
                                      <p:tavLst>
                                        <p:tav tm="0">
                                          <p:val>
                                            <p:fltVal val="0"/>
                                          </p:val>
                                        </p:tav>
                                        <p:tav tm="100000">
                                          <p:val>
                                            <p:strVal val="#ppt_h"/>
                                          </p:val>
                                        </p:tav>
                                      </p:tavLst>
                                    </p:anim>
                                    <p:animEffect transition="in" filter="fade">
                                      <p:cBhvr>
                                        <p:cTn id="207" dur="500"/>
                                        <p:tgtEl>
                                          <p:spTgt spid="43"/>
                                        </p:tgtEl>
                                      </p:cBhvr>
                                    </p:animEffect>
                                  </p:childTnLst>
                                </p:cTn>
                              </p:par>
                              <p:par>
                                <p:cTn id="208" presetID="53" presetClass="entr" presetSubtype="16" fill="hold" grpId="0" nodeType="withEffect">
                                  <p:stCondLst>
                                    <p:cond delay="1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par>
                                <p:cTn id="213" presetID="53" presetClass="entr" presetSubtype="16" fill="hold" grpId="0" nodeType="withEffect">
                                  <p:stCondLst>
                                    <p:cond delay="1000"/>
                                  </p:stCondLst>
                                  <p:childTnLst>
                                    <p:set>
                                      <p:cBhvr>
                                        <p:cTn id="214" dur="1" fill="hold">
                                          <p:stCondLst>
                                            <p:cond delay="0"/>
                                          </p:stCondLst>
                                        </p:cTn>
                                        <p:tgtEl>
                                          <p:spTgt spid="58"/>
                                        </p:tgtEl>
                                        <p:attrNameLst>
                                          <p:attrName>style.visibility</p:attrName>
                                        </p:attrNameLst>
                                      </p:cBhvr>
                                      <p:to>
                                        <p:strVal val="visible"/>
                                      </p:to>
                                    </p:set>
                                    <p:anim calcmode="lin" valueType="num">
                                      <p:cBhvr>
                                        <p:cTn id="215" dur="500" fill="hold"/>
                                        <p:tgtEl>
                                          <p:spTgt spid="58"/>
                                        </p:tgtEl>
                                        <p:attrNameLst>
                                          <p:attrName>ppt_w</p:attrName>
                                        </p:attrNameLst>
                                      </p:cBhvr>
                                      <p:tavLst>
                                        <p:tav tm="0">
                                          <p:val>
                                            <p:fltVal val="0"/>
                                          </p:val>
                                        </p:tav>
                                        <p:tav tm="100000">
                                          <p:val>
                                            <p:strVal val="#ppt_w"/>
                                          </p:val>
                                        </p:tav>
                                      </p:tavLst>
                                    </p:anim>
                                    <p:anim calcmode="lin" valueType="num">
                                      <p:cBhvr>
                                        <p:cTn id="216" dur="500" fill="hold"/>
                                        <p:tgtEl>
                                          <p:spTgt spid="58"/>
                                        </p:tgtEl>
                                        <p:attrNameLst>
                                          <p:attrName>ppt_h</p:attrName>
                                        </p:attrNameLst>
                                      </p:cBhvr>
                                      <p:tavLst>
                                        <p:tav tm="0">
                                          <p:val>
                                            <p:fltVal val="0"/>
                                          </p:val>
                                        </p:tav>
                                        <p:tav tm="100000">
                                          <p:val>
                                            <p:strVal val="#ppt_h"/>
                                          </p:val>
                                        </p:tav>
                                      </p:tavLst>
                                    </p:anim>
                                    <p:animEffect transition="in" filter="fade">
                                      <p:cBhvr>
                                        <p:cTn id="217" dur="500"/>
                                        <p:tgtEl>
                                          <p:spTgt spid="58"/>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ppt_w</p:attrName>
                                        </p:attrNameLst>
                                      </p:cBhvr>
                                      <p:tavLst>
                                        <p:tav tm="0">
                                          <p:val>
                                            <p:fltVal val="0"/>
                                          </p:val>
                                        </p:tav>
                                        <p:tav tm="100000">
                                          <p:val>
                                            <p:strVal val="#ppt_w"/>
                                          </p:val>
                                        </p:tav>
                                      </p:tavLst>
                                    </p:anim>
                                    <p:anim calcmode="lin" valueType="num">
                                      <p:cBhvr>
                                        <p:cTn id="221" dur="500" fill="hold"/>
                                        <p:tgtEl>
                                          <p:spTgt spid="56"/>
                                        </p:tgtEl>
                                        <p:attrNameLst>
                                          <p:attrName>ppt_h</p:attrName>
                                        </p:attrNameLst>
                                      </p:cBhvr>
                                      <p:tavLst>
                                        <p:tav tm="0">
                                          <p:val>
                                            <p:fltVal val="0"/>
                                          </p:val>
                                        </p:tav>
                                        <p:tav tm="100000">
                                          <p:val>
                                            <p:strVal val="#ppt_h"/>
                                          </p:val>
                                        </p:tav>
                                      </p:tavLst>
                                    </p:anim>
                                    <p:animEffect transition="in" filter="fade">
                                      <p:cBhvr>
                                        <p:cTn id="222" dur="500"/>
                                        <p:tgtEl>
                                          <p:spTgt spid="56"/>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55"/>
                                        </p:tgtEl>
                                        <p:attrNameLst>
                                          <p:attrName>style.visibility</p:attrName>
                                        </p:attrNameLst>
                                      </p:cBhvr>
                                      <p:to>
                                        <p:strVal val="visible"/>
                                      </p:to>
                                    </p:set>
                                    <p:anim calcmode="lin" valueType="num">
                                      <p:cBhvr>
                                        <p:cTn id="225" dur="500" fill="hold"/>
                                        <p:tgtEl>
                                          <p:spTgt spid="55"/>
                                        </p:tgtEl>
                                        <p:attrNameLst>
                                          <p:attrName>ppt_w</p:attrName>
                                        </p:attrNameLst>
                                      </p:cBhvr>
                                      <p:tavLst>
                                        <p:tav tm="0">
                                          <p:val>
                                            <p:fltVal val="0"/>
                                          </p:val>
                                        </p:tav>
                                        <p:tav tm="100000">
                                          <p:val>
                                            <p:strVal val="#ppt_w"/>
                                          </p:val>
                                        </p:tav>
                                      </p:tavLst>
                                    </p:anim>
                                    <p:anim calcmode="lin" valueType="num">
                                      <p:cBhvr>
                                        <p:cTn id="226" dur="500" fill="hold"/>
                                        <p:tgtEl>
                                          <p:spTgt spid="55"/>
                                        </p:tgtEl>
                                        <p:attrNameLst>
                                          <p:attrName>ppt_h</p:attrName>
                                        </p:attrNameLst>
                                      </p:cBhvr>
                                      <p:tavLst>
                                        <p:tav tm="0">
                                          <p:val>
                                            <p:fltVal val="0"/>
                                          </p:val>
                                        </p:tav>
                                        <p:tav tm="100000">
                                          <p:val>
                                            <p:strVal val="#ppt_h"/>
                                          </p:val>
                                        </p:tav>
                                      </p:tavLst>
                                    </p:anim>
                                    <p:animEffect transition="in" filter="fade">
                                      <p:cBhvr>
                                        <p:cTn id="227" dur="500"/>
                                        <p:tgtEl>
                                          <p:spTgt spid="55"/>
                                        </p:tgtEl>
                                      </p:cBhvr>
                                    </p:animEffect>
                                  </p:childTnLst>
                                </p:cTn>
                              </p:par>
                              <p:par>
                                <p:cTn id="228" presetID="10" presetClass="entr" presetSubtype="0" repeatCount="indefinite" fill="hold" grpId="0" nodeType="withEffect">
                                  <p:stCondLst>
                                    <p:cond delay="1500"/>
                                  </p:stCondLst>
                                  <p:childTnLst>
                                    <p:set>
                                      <p:cBhvr>
                                        <p:cTn id="229" dur="1" fill="hold">
                                          <p:stCondLst>
                                            <p:cond delay="0"/>
                                          </p:stCondLst>
                                        </p:cTn>
                                        <p:tgtEl>
                                          <p:spTgt spid="119"/>
                                        </p:tgtEl>
                                        <p:attrNameLst>
                                          <p:attrName>style.visibility</p:attrName>
                                        </p:attrNameLst>
                                      </p:cBhvr>
                                      <p:to>
                                        <p:strVal val="visible"/>
                                      </p:to>
                                    </p:set>
                                    <p:animMotion origin="layout" path="M 0 7.40741E-7 L 0 -0.03079 " pathEditMode="relative">
                                      <p:cBhvr additive="base">
                                        <p:cTn id="230" dur="750" autoRev="1" fill="hold">
                                          <p:stCondLst>
                                            <p:cond delay="0"/>
                                          </p:stCondLst>
                                        </p:cTn>
                                        <p:tgtEl>
                                          <p:spTgt spid="119"/>
                                        </p:tgtEl>
                                        <p:attrNameLst>
                                          <p:attrName>ppt_x</p:attrName>
                                          <p:attrName>ppt_y</p:attrName>
                                        </p:attrNameLst>
                                      </p:cBhvr>
                                    </p:animMotion>
                                    <p:set>
                                      <p:cBhvr additive="base">
                                        <p:cTn id="231" dur="750" fill="hold">
                                          <p:stCondLst>
                                            <p:cond delay="1500"/>
                                          </p:stCondLst>
                                        </p:cTn>
                                        <p:tgtEl>
                                          <p:spTgt spid="119"/>
                                        </p:tgtEl>
                                        <p:attrNameLst>
                                          <p:attrName>style.visibility</p:attrName>
                                        </p:attrNameLst>
                                      </p:cBhvr>
                                      <p:to>
                                        <p:strVal val="visible"/>
                                      </p:to>
                                    </p:set>
                                  </p:childTnLst>
                                </p:cTn>
                              </p:par>
                              <p:par>
                                <p:cTn id="232" presetID="10" presetClass="entr" presetSubtype="0" repeatCount="indefinite" fill="hold" grpId="0" nodeType="withEffect">
                                  <p:stCondLst>
                                    <p:cond delay="1750"/>
                                  </p:stCondLst>
                                  <p:childTnLst>
                                    <p:set>
                                      <p:cBhvr>
                                        <p:cTn id="233" dur="1" fill="hold">
                                          <p:stCondLst>
                                            <p:cond delay="0"/>
                                          </p:stCondLst>
                                        </p:cTn>
                                        <p:tgtEl>
                                          <p:spTgt spid="120"/>
                                        </p:tgtEl>
                                        <p:attrNameLst>
                                          <p:attrName>style.visibility</p:attrName>
                                        </p:attrNameLst>
                                      </p:cBhvr>
                                      <p:to>
                                        <p:strVal val="visible"/>
                                      </p:to>
                                    </p:set>
                                    <p:animMotion origin="layout" path="M 0 7.40741E-7 L 0 -0.03079 " pathEditMode="relative">
                                      <p:cBhvr additive="base">
                                        <p:cTn id="234" dur="750" autoRev="1" fill="hold">
                                          <p:stCondLst>
                                            <p:cond delay="0"/>
                                          </p:stCondLst>
                                        </p:cTn>
                                        <p:tgtEl>
                                          <p:spTgt spid="120"/>
                                        </p:tgtEl>
                                        <p:attrNameLst>
                                          <p:attrName>ppt_x</p:attrName>
                                          <p:attrName>ppt_y</p:attrName>
                                        </p:attrNameLst>
                                      </p:cBhvr>
                                    </p:animMotion>
                                    <p:set>
                                      <p:cBhvr additive="base">
                                        <p:cTn id="235" dur="750" fill="hold">
                                          <p:stCondLst>
                                            <p:cond delay="1500"/>
                                          </p:stCondLst>
                                        </p:cTn>
                                        <p:tgtEl>
                                          <p:spTgt spid="120"/>
                                        </p:tgtEl>
                                        <p:attrNameLst>
                                          <p:attrName>style.visibility</p:attrName>
                                        </p:attrNameLst>
                                      </p:cBhvr>
                                      <p:to>
                                        <p:strVal val="visible"/>
                                      </p:to>
                                    </p:set>
                                  </p:childTnLst>
                                </p:cTn>
                              </p:par>
                              <p:par>
                                <p:cTn id="236" presetID="22" presetClass="entr" presetSubtype="8" fill="hold" grpId="0" nodeType="withEffect">
                                  <p:stCondLst>
                                    <p:cond delay="1000"/>
                                  </p:stCondLst>
                                  <p:childTnLst>
                                    <p:set>
                                      <p:cBhvr>
                                        <p:cTn id="237" dur="1" fill="hold">
                                          <p:stCondLst>
                                            <p:cond delay="0"/>
                                          </p:stCondLst>
                                        </p:cTn>
                                        <p:tgtEl>
                                          <p:spTgt spid="116"/>
                                        </p:tgtEl>
                                        <p:attrNameLst>
                                          <p:attrName>style.visibility</p:attrName>
                                        </p:attrNameLst>
                                      </p:cBhvr>
                                      <p:to>
                                        <p:strVal val="visible"/>
                                      </p:to>
                                    </p:set>
                                    <p:animEffect transition="in" filter="wipe(left)">
                                      <p:cBhvr>
                                        <p:cTn id="238" dur="1000"/>
                                        <p:tgtEl>
                                          <p:spTgt spid="116"/>
                                        </p:tgtEl>
                                      </p:cBhvr>
                                    </p:animEffect>
                                  </p:childTnLst>
                                </p:cTn>
                              </p:par>
                              <p:par>
                                <p:cTn id="239" presetID="42" presetClass="entr" presetSubtype="0" fill="hold" nodeType="withEffect">
                                  <p:stCondLst>
                                    <p:cond delay="1000"/>
                                  </p:stCondLst>
                                  <p:childTnLst>
                                    <p:set>
                                      <p:cBhvr>
                                        <p:cTn id="240" dur="1" fill="hold">
                                          <p:stCondLst>
                                            <p:cond delay="0"/>
                                          </p:stCondLst>
                                        </p:cTn>
                                        <p:tgtEl>
                                          <p:spTgt spid="5"/>
                                        </p:tgtEl>
                                        <p:attrNameLst>
                                          <p:attrName>style.visibility</p:attrName>
                                        </p:attrNameLst>
                                      </p:cBhvr>
                                      <p:to>
                                        <p:strVal val="visible"/>
                                      </p:to>
                                    </p:set>
                                    <p:animEffect transition="in" filter="fade">
                                      <p:cBhvr>
                                        <p:cTn id="241" dur="1000"/>
                                        <p:tgtEl>
                                          <p:spTgt spid="5"/>
                                        </p:tgtEl>
                                      </p:cBhvr>
                                    </p:animEffect>
                                    <p:anim calcmode="lin" valueType="num">
                                      <p:cBhvr>
                                        <p:cTn id="242" dur="1000" fill="hold"/>
                                        <p:tgtEl>
                                          <p:spTgt spid="5"/>
                                        </p:tgtEl>
                                        <p:attrNameLst>
                                          <p:attrName>ppt_x</p:attrName>
                                        </p:attrNameLst>
                                      </p:cBhvr>
                                      <p:tavLst>
                                        <p:tav tm="0">
                                          <p:val>
                                            <p:strVal val="#ppt_x"/>
                                          </p:val>
                                        </p:tav>
                                        <p:tav tm="100000">
                                          <p:val>
                                            <p:strVal val="#ppt_x"/>
                                          </p:val>
                                        </p:tav>
                                      </p:tavLst>
                                    </p:anim>
                                    <p:anim calcmode="lin" valueType="num">
                                      <p:cBhvr>
                                        <p:cTn id="243" dur="1000" fill="hold"/>
                                        <p:tgtEl>
                                          <p:spTgt spid="5"/>
                                        </p:tgtEl>
                                        <p:attrNameLst>
                                          <p:attrName>ppt_y</p:attrName>
                                        </p:attrNameLst>
                                      </p:cBhvr>
                                      <p:tavLst>
                                        <p:tav tm="0">
                                          <p:val>
                                            <p:strVal val="#ppt_y+.1"/>
                                          </p:val>
                                        </p:tav>
                                        <p:tav tm="100000">
                                          <p:val>
                                            <p:strVal val="#ppt_y"/>
                                          </p:val>
                                        </p:tav>
                                      </p:tavLst>
                                    </p:anim>
                                  </p:childTnLst>
                                </p:cTn>
                              </p:par>
                              <p:par>
                                <p:cTn id="244" presetID="10" presetClass="entr" presetSubtype="0" fill="hold" nodeType="withEffect">
                                  <p:stCondLst>
                                    <p:cond delay="1000"/>
                                  </p:stCondLst>
                                  <p:childTnLst>
                                    <p:set>
                                      <p:cBhvr>
                                        <p:cTn id="245" dur="1" fill="hold">
                                          <p:stCondLst>
                                            <p:cond delay="0"/>
                                          </p:stCondLst>
                                        </p:cTn>
                                        <p:tgtEl>
                                          <p:spTgt spid="6"/>
                                        </p:tgtEl>
                                        <p:attrNameLst>
                                          <p:attrName>style.visibility</p:attrName>
                                        </p:attrNameLst>
                                      </p:cBhvr>
                                      <p:to>
                                        <p:strVal val="visible"/>
                                      </p:to>
                                    </p:set>
                                    <p:animEffect transition="in" filter="fade">
                                      <p:cBhvr>
                                        <p:cTn id="2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116" grpId="0"/>
      <p:bldP spid="119" grpId="0" animBg="1"/>
      <p:bldP spid="1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7" name="圆角矩形 276"/>
          <p:cNvSpPr/>
          <p:nvPr/>
        </p:nvSpPr>
        <p:spPr>
          <a:xfrm>
            <a:off x="5150118" y="1477461"/>
            <a:ext cx="410712" cy="148407"/>
          </a:xfrm>
          <a:prstGeom prst="roundRect">
            <a:avLst>
              <a:gd name="adj" fmla="val 41830"/>
            </a:avLst>
          </a:prstGeom>
          <a:ln>
            <a:solidFill>
              <a:schemeClr val="tx2"/>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282" name="椭圆 281"/>
          <p:cNvSpPr/>
          <p:nvPr/>
        </p:nvSpPr>
        <p:spPr>
          <a:xfrm>
            <a:off x="5657459" y="1509779"/>
            <a:ext cx="83771" cy="83771"/>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283" name="椭圆 282"/>
          <p:cNvSpPr/>
          <p:nvPr/>
        </p:nvSpPr>
        <p:spPr>
          <a:xfrm>
            <a:off x="5909630" y="1509779"/>
            <a:ext cx="83771" cy="83771"/>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284" name="椭圆 283"/>
          <p:cNvSpPr/>
          <p:nvPr/>
        </p:nvSpPr>
        <p:spPr>
          <a:xfrm>
            <a:off x="6161801" y="1509779"/>
            <a:ext cx="83771" cy="83771"/>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grpSp>
        <p:nvGrpSpPr>
          <p:cNvPr id="14" name="组合 13"/>
          <p:cNvGrpSpPr/>
          <p:nvPr/>
        </p:nvGrpSpPr>
        <p:grpSpPr>
          <a:xfrm>
            <a:off x="5082954" y="1770492"/>
            <a:ext cx="2907902" cy="1333638"/>
            <a:chOff x="6777271" y="2880468"/>
            <a:chExt cx="3877203" cy="1778182"/>
          </a:xfrm>
        </p:grpSpPr>
        <p:sp>
          <p:nvSpPr>
            <p:cNvPr id="286" name="矩形 285"/>
            <p:cNvSpPr/>
            <p:nvPr/>
          </p:nvSpPr>
          <p:spPr>
            <a:xfrm>
              <a:off x="6777271" y="2880468"/>
              <a:ext cx="1169551" cy="400109"/>
            </a:xfrm>
            <a:prstGeom prst="rect">
              <a:avLst/>
            </a:prstGeom>
          </p:spPr>
          <p:txBody>
            <a:bodyPr wrap="none">
              <a:spAutoFit/>
            </a:bodyPr>
            <a:lstStyle/>
            <a:p>
              <a:pPr defTabSz="685800">
                <a:defRPr/>
              </a:pPr>
              <a:r>
                <a:rPr lang="zh-CN" altLang="en-US" sz="1350" kern="0" dirty="0">
                  <a:solidFill>
                    <a:srgbClr val="1A1D1A"/>
                  </a:solidFill>
                  <a:latin typeface="华文细黑"/>
                  <a:ea typeface="华文细黑"/>
                </a:rPr>
                <a:t>综合剪枝</a:t>
              </a:r>
            </a:p>
          </p:txBody>
        </p:sp>
        <p:sp>
          <p:nvSpPr>
            <p:cNvPr id="287" name="矩形 286"/>
            <p:cNvSpPr/>
            <p:nvPr/>
          </p:nvSpPr>
          <p:spPr>
            <a:xfrm>
              <a:off x="6777271" y="3201414"/>
              <a:ext cx="3877203" cy="1457236"/>
            </a:xfrm>
            <a:prstGeom prst="rect">
              <a:avLst/>
            </a:prstGeom>
          </p:spPr>
          <p:txBody>
            <a:bodyPr wrap="square">
              <a:spAutoFit/>
            </a:bodyPr>
            <a:lstStyle/>
            <a:p>
              <a:pPr defTabSz="685800">
                <a:lnSpc>
                  <a:spcPct val="130000"/>
                </a:lnSpc>
                <a:defRPr/>
              </a:pPr>
              <a:r>
                <a:rPr lang="en-US" altLang="zh-CN" sz="2100" kern="0" dirty="0">
                  <a:solidFill>
                    <a:srgbClr val="545454"/>
                  </a:solidFill>
                  <a:latin typeface="华文细黑"/>
                  <a:ea typeface="微软雅黑" panose="020B0503020204020204" pitchFamily="34" charset="-122"/>
                </a:rPr>
                <a:t>1</a:t>
              </a:r>
              <a:r>
                <a:rPr lang="zh-CN" altLang="en-US" sz="1000" kern="0" dirty="0">
                  <a:solidFill>
                    <a:srgbClr val="545454"/>
                  </a:solidFill>
                  <a:ea typeface="微软雅黑" panose="020B0503020204020204" pitchFamily="34" charset="-122"/>
                </a:rPr>
                <a:t>根据参数调整后，上下界剪枝和横向剪枝都体现出近似解条件下的高效率，通过结合两种剪枝方式，压缩解空间树的宽度和深度，充分提高效率</a:t>
              </a:r>
              <a:endParaRPr lang="en-US" altLang="zh-CN" sz="900" kern="0" dirty="0">
                <a:solidFill>
                  <a:srgbClr val="545454"/>
                </a:solidFill>
                <a:latin typeface="华文细黑"/>
                <a:ea typeface="华文细黑"/>
              </a:endParaRPr>
            </a:p>
          </p:txBody>
        </p:sp>
      </p:grpSp>
      <p:sp>
        <p:nvSpPr>
          <p:cNvPr id="288" name="矩形 287"/>
          <p:cNvSpPr/>
          <p:nvPr/>
        </p:nvSpPr>
        <p:spPr>
          <a:xfrm>
            <a:off x="5087716" y="3056586"/>
            <a:ext cx="2898377" cy="692177"/>
          </a:xfrm>
          <a:prstGeom prst="rect">
            <a:avLst/>
          </a:prstGeom>
        </p:spPr>
        <p:txBody>
          <a:bodyPr wrap="square">
            <a:spAutoFit/>
          </a:bodyPr>
          <a:lstStyle/>
          <a:p>
            <a:pPr defTabSz="685800">
              <a:lnSpc>
                <a:spcPct val="130000"/>
              </a:lnSpc>
            </a:pPr>
            <a:r>
              <a:rPr lang="en-US" altLang="zh-CN" sz="2100" b="1" dirty="0">
                <a:solidFill>
                  <a:srgbClr val="545454"/>
                </a:solidFill>
                <a:latin typeface="华文细黑"/>
                <a:ea typeface="华文细黑"/>
              </a:rPr>
              <a:t>2 </a:t>
            </a:r>
            <a:r>
              <a:rPr lang="zh-CN" altLang="en-US" sz="1000" dirty="0">
                <a:solidFill>
                  <a:srgbClr val="545454"/>
                </a:solidFill>
              </a:rPr>
              <a:t>通过前两轮调参，设置</a:t>
            </a:r>
            <a:r>
              <a:rPr lang="en-US" altLang="zh-CN" sz="1000" dirty="0" err="1">
                <a:solidFill>
                  <a:srgbClr val="545454"/>
                </a:solidFill>
              </a:rPr>
              <a:t>parms</a:t>
            </a:r>
            <a:r>
              <a:rPr lang="en-US" altLang="zh-CN" sz="1000" dirty="0">
                <a:solidFill>
                  <a:srgbClr val="545454"/>
                </a:solidFill>
              </a:rPr>
              <a:t>=1.3</a:t>
            </a:r>
            <a:r>
              <a:rPr lang="zh-CN" altLang="en-US" sz="1000" dirty="0">
                <a:solidFill>
                  <a:srgbClr val="545454"/>
                </a:solidFill>
              </a:rPr>
              <a:t>，</a:t>
            </a:r>
            <a:r>
              <a:rPr lang="en-US" altLang="zh-CN" sz="1000" dirty="0" err="1">
                <a:solidFill>
                  <a:srgbClr val="545454"/>
                </a:solidFill>
              </a:rPr>
              <a:t>maxWidth</a:t>
            </a:r>
            <a:r>
              <a:rPr lang="en-US" altLang="zh-CN" sz="1000" dirty="0">
                <a:solidFill>
                  <a:srgbClr val="545454"/>
                </a:solidFill>
              </a:rPr>
              <a:t>=12</a:t>
            </a:r>
            <a:endParaRPr lang="zh-CN" altLang="en-US" sz="900" dirty="0">
              <a:solidFill>
                <a:srgbClr val="545454"/>
              </a:solidFill>
              <a:latin typeface="华文细黑"/>
              <a:ea typeface="华文细黑"/>
            </a:endParaRPr>
          </a:p>
        </p:txBody>
      </p:sp>
      <p:sp>
        <p:nvSpPr>
          <p:cNvPr id="289" name="圆角矩形 288"/>
          <p:cNvSpPr/>
          <p:nvPr/>
        </p:nvSpPr>
        <p:spPr>
          <a:xfrm>
            <a:off x="5150118" y="3058121"/>
            <a:ext cx="407037" cy="34289"/>
          </a:xfrm>
          <a:prstGeom prst="roundRect">
            <a:avLst>
              <a:gd name="adj" fmla="val 50000"/>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44" name="Title 1">
            <a:extLst>
              <a:ext uri="{FF2B5EF4-FFF2-40B4-BE49-F238E27FC236}">
                <a16:creationId xmlns:a16="http://schemas.microsoft.com/office/drawing/2014/main" id="{EAEAB9F8-CE92-47B2-8368-B8B9DE1DAA84}"/>
              </a:ext>
            </a:extLst>
          </p:cNvPr>
          <p:cNvSpPr txBox="1"/>
          <p:nvPr/>
        </p:nvSpPr>
        <p:spPr>
          <a:xfrm>
            <a:off x="277264" y="180477"/>
            <a:ext cx="2998592" cy="3750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rgbClr val="778495"/>
                </a:solidFill>
                <a:latin typeface="+mn-lt"/>
                <a:ea typeface="+mn-ea"/>
                <a:cs typeface="+mn-ea"/>
                <a:sym typeface="+mn-lt"/>
              </a:rPr>
              <a:t>综合剪枝</a:t>
            </a:r>
            <a:endParaRPr lang="en-GB" altLang="zh-CN" sz="1600" dirty="0">
              <a:solidFill>
                <a:srgbClr val="778495"/>
              </a:solidFill>
              <a:latin typeface="+mn-lt"/>
              <a:ea typeface="+mn-ea"/>
              <a:cs typeface="+mn-ea"/>
              <a:sym typeface="+mn-lt"/>
            </a:endParaRPr>
          </a:p>
        </p:txBody>
      </p:sp>
      <p:graphicFrame>
        <p:nvGraphicFramePr>
          <p:cNvPr id="5" name="表格 4">
            <a:extLst>
              <a:ext uri="{FF2B5EF4-FFF2-40B4-BE49-F238E27FC236}">
                <a16:creationId xmlns:a16="http://schemas.microsoft.com/office/drawing/2014/main" id="{2C93ADEA-4F18-45F4-9AFE-7D4D27DC1564}"/>
              </a:ext>
            </a:extLst>
          </p:cNvPr>
          <p:cNvGraphicFramePr>
            <a:graphicFrameLocks noGrp="1"/>
          </p:cNvGraphicFramePr>
          <p:nvPr>
            <p:extLst>
              <p:ext uri="{D42A27DB-BD31-4B8C-83A1-F6EECF244321}">
                <p14:modId xmlns:p14="http://schemas.microsoft.com/office/powerpoint/2010/main" val="2495667041"/>
              </p:ext>
            </p:extLst>
          </p:nvPr>
        </p:nvGraphicFramePr>
        <p:xfrm>
          <a:off x="323528" y="1813444"/>
          <a:ext cx="4536505" cy="1503297"/>
        </p:xfrm>
        <a:graphic>
          <a:graphicData uri="http://schemas.openxmlformats.org/drawingml/2006/table">
            <a:tbl>
              <a:tblPr firstRow="1" firstCol="1" bandRow="1">
                <a:tableStyleId>{F5AB1C69-6EDB-4FF4-983F-18BD219EF322}</a:tableStyleId>
              </a:tblPr>
              <a:tblGrid>
                <a:gridCol w="1254315">
                  <a:extLst>
                    <a:ext uri="{9D8B030D-6E8A-4147-A177-3AD203B41FA5}">
                      <a16:colId xmlns:a16="http://schemas.microsoft.com/office/drawing/2014/main" val="1114817091"/>
                    </a:ext>
                  </a:extLst>
                </a:gridCol>
                <a:gridCol w="897495">
                  <a:extLst>
                    <a:ext uri="{9D8B030D-6E8A-4147-A177-3AD203B41FA5}">
                      <a16:colId xmlns:a16="http://schemas.microsoft.com/office/drawing/2014/main" val="1905368645"/>
                    </a:ext>
                  </a:extLst>
                </a:gridCol>
                <a:gridCol w="1033005">
                  <a:extLst>
                    <a:ext uri="{9D8B030D-6E8A-4147-A177-3AD203B41FA5}">
                      <a16:colId xmlns:a16="http://schemas.microsoft.com/office/drawing/2014/main" val="2054575123"/>
                    </a:ext>
                  </a:extLst>
                </a:gridCol>
                <a:gridCol w="1351690">
                  <a:extLst>
                    <a:ext uri="{9D8B030D-6E8A-4147-A177-3AD203B41FA5}">
                      <a16:colId xmlns:a16="http://schemas.microsoft.com/office/drawing/2014/main" val="3225816891"/>
                    </a:ext>
                  </a:extLst>
                </a:gridCol>
              </a:tblGrid>
              <a:tr h="326258">
                <a:tc>
                  <a:txBody>
                    <a:bodyPr/>
                    <a:lstStyle/>
                    <a:p>
                      <a:pPr indent="266700" algn="l">
                        <a:lnSpc>
                          <a:spcPct val="107000"/>
                        </a:lnSpc>
                        <a:spcAft>
                          <a:spcPts val="800"/>
                        </a:spcAft>
                      </a:pPr>
                      <a:r>
                        <a:rPr lang="zh-CN" sz="1050" dirty="0">
                          <a:effectLst/>
                        </a:rPr>
                        <a:t>测试样例</a:t>
                      </a:r>
                      <a:endParaRPr lang="zh-CN" sz="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zh-CN" sz="1050" dirty="0">
                          <a:effectLst/>
                        </a:rPr>
                        <a:t>最高</a:t>
                      </a:r>
                      <a:r>
                        <a:rPr lang="zh-CN" altLang="en-US" sz="1050" dirty="0">
                          <a:effectLst/>
                        </a:rPr>
                        <a:t>分</a:t>
                      </a:r>
                      <a:endParaRPr lang="zh-CN" sz="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zh-CN" sz="1050" dirty="0">
                          <a:effectLst/>
                        </a:rPr>
                        <a:t>运行时间</a:t>
                      </a:r>
                      <a:endParaRPr lang="zh-CN" sz="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zh-CN" sz="1050" dirty="0">
                          <a:effectLst/>
                        </a:rPr>
                        <a:t>效率比</a:t>
                      </a:r>
                      <a:endParaRPr lang="zh-CN" sz="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2106048"/>
                  </a:ext>
                </a:extLst>
              </a:tr>
              <a:tr h="322292">
                <a:tc>
                  <a:txBody>
                    <a:bodyPr/>
                    <a:lstStyle/>
                    <a:p>
                      <a:pPr indent="266700" algn="l">
                        <a:lnSpc>
                          <a:spcPct val="107000"/>
                        </a:lnSpc>
                        <a:spcAft>
                          <a:spcPts val="800"/>
                        </a:spcAft>
                      </a:pPr>
                      <a:r>
                        <a:rPr lang="zh-CN" sz="1050">
                          <a:effectLst/>
                        </a:rPr>
                        <a:t>普通回溯法</a:t>
                      </a:r>
                      <a:endParaRPr lang="zh-CN" sz="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en-US" sz="1050">
                          <a:effectLst/>
                        </a:rPr>
                        <a:t>22</a:t>
                      </a:r>
                      <a:endParaRPr lang="zh-CN" sz="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050" dirty="0">
                          <a:effectLst/>
                        </a:rPr>
                        <a:t>1632.43</a:t>
                      </a:r>
                      <a:endParaRPr lang="zh-CN" sz="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en-US" sz="1050" dirty="0">
                          <a:effectLst/>
                        </a:rPr>
                        <a:t>1</a:t>
                      </a:r>
                      <a:endParaRPr lang="zh-CN" sz="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5816269"/>
                  </a:ext>
                </a:extLst>
              </a:tr>
              <a:tr h="322292">
                <a:tc>
                  <a:txBody>
                    <a:bodyPr/>
                    <a:lstStyle/>
                    <a:p>
                      <a:pPr indent="266700" algn="l">
                        <a:lnSpc>
                          <a:spcPct val="107000"/>
                        </a:lnSpc>
                        <a:spcAft>
                          <a:spcPts val="800"/>
                        </a:spcAft>
                      </a:pPr>
                      <a:r>
                        <a:rPr lang="zh-CN" sz="1050">
                          <a:effectLst/>
                        </a:rPr>
                        <a:t>上下界剪枝</a:t>
                      </a:r>
                      <a:endParaRPr lang="zh-CN" sz="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en-US" sz="1050">
                          <a:effectLst/>
                        </a:rPr>
                        <a:t>22</a:t>
                      </a:r>
                      <a:endParaRPr lang="zh-CN" sz="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050" dirty="0">
                          <a:effectLst/>
                        </a:rPr>
                        <a:t>80.917</a:t>
                      </a:r>
                      <a:endParaRPr lang="zh-CN" sz="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en-US" sz="1050">
                          <a:effectLst/>
                        </a:rPr>
                        <a:t>0.0495686</a:t>
                      </a:r>
                      <a:endParaRPr lang="zh-CN" sz="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36123006"/>
                  </a:ext>
                </a:extLst>
              </a:tr>
              <a:tr h="322292">
                <a:tc>
                  <a:txBody>
                    <a:bodyPr/>
                    <a:lstStyle/>
                    <a:p>
                      <a:pPr indent="266700" algn="l">
                        <a:lnSpc>
                          <a:spcPct val="107000"/>
                        </a:lnSpc>
                        <a:spcAft>
                          <a:spcPts val="800"/>
                        </a:spcAft>
                      </a:pPr>
                      <a:r>
                        <a:rPr lang="zh-CN" sz="1050">
                          <a:effectLst/>
                        </a:rPr>
                        <a:t>横向剪枝</a:t>
                      </a:r>
                      <a:endParaRPr lang="zh-CN" sz="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en-US" sz="1050">
                          <a:effectLst/>
                        </a:rPr>
                        <a:t>22</a:t>
                      </a:r>
                      <a:endParaRPr lang="zh-CN" sz="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800"/>
                        </a:spcAft>
                      </a:pPr>
                      <a:r>
                        <a:rPr lang="en-US" sz="1050" dirty="0">
                          <a:effectLst/>
                        </a:rPr>
                        <a:t>102.933</a:t>
                      </a:r>
                      <a:endParaRPr lang="zh-CN" sz="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en-US" sz="1050" dirty="0">
                          <a:effectLst/>
                        </a:rPr>
                        <a:t>0.0630552</a:t>
                      </a:r>
                      <a:endParaRPr lang="zh-CN" sz="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7894971"/>
                  </a:ext>
                </a:extLst>
              </a:tr>
              <a:tr h="210163">
                <a:tc>
                  <a:txBody>
                    <a:bodyPr/>
                    <a:lstStyle/>
                    <a:p>
                      <a:pPr indent="266700" algn="l">
                        <a:lnSpc>
                          <a:spcPct val="107000"/>
                        </a:lnSpc>
                        <a:spcAft>
                          <a:spcPts val="800"/>
                        </a:spcAft>
                      </a:pPr>
                      <a:r>
                        <a:rPr lang="zh-CN" sz="1050">
                          <a:effectLst/>
                        </a:rPr>
                        <a:t>综合剪枝</a:t>
                      </a:r>
                      <a:endParaRPr lang="zh-CN" sz="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en-US" sz="1050">
                          <a:effectLst/>
                        </a:rPr>
                        <a:t>22</a:t>
                      </a:r>
                      <a:endParaRPr lang="zh-CN" sz="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en-US" sz="1050" dirty="0">
                          <a:effectLst/>
                        </a:rPr>
                        <a:t>26.969</a:t>
                      </a:r>
                      <a:endParaRPr lang="zh-CN" sz="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l">
                        <a:lnSpc>
                          <a:spcPct val="107000"/>
                        </a:lnSpc>
                        <a:spcAft>
                          <a:spcPts val="800"/>
                        </a:spcAft>
                      </a:pPr>
                      <a:r>
                        <a:rPr lang="en-US" sz="1050" dirty="0">
                          <a:effectLst/>
                        </a:rPr>
                        <a:t>0.0165208</a:t>
                      </a:r>
                      <a:endParaRPr lang="zh-CN" sz="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052927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500"/>
                                        <p:tgtEl>
                                          <p:spTgt spid="277"/>
                                        </p:tgtEl>
                                      </p:cBhvr>
                                    </p:animEffect>
                                  </p:childTnLst>
                                </p:cTn>
                              </p:par>
                              <p:par>
                                <p:cTn id="8" presetID="42" presetClass="path" presetSubtype="0" decel="30000" fill="hold" grpId="1" nodeType="withEffect">
                                  <p:stCondLst>
                                    <p:cond delay="1000"/>
                                  </p:stCondLst>
                                  <p:childTnLst>
                                    <p:animMotion origin="layout" path="M 2.91667E-6 -3.7037E-7 L -0.05261 -0.00023 " pathEditMode="relative" rAng="0" ptsTypes="AA">
                                      <p:cBhvr>
                                        <p:cTn id="9" dur="750" spd="-100000" fill="hold"/>
                                        <p:tgtEl>
                                          <p:spTgt spid="277"/>
                                        </p:tgtEl>
                                        <p:attrNameLst>
                                          <p:attrName>ppt_x</p:attrName>
                                          <p:attrName>ppt_y</p:attrName>
                                        </p:attrNameLst>
                                      </p:cBhvr>
                                      <p:rCtr x="-2630" y="-23"/>
                                    </p:animMotion>
                                  </p:childTnLst>
                                </p:cTn>
                              </p:par>
                              <p:par>
                                <p:cTn id="10" presetID="10" presetClass="entr" presetSubtype="0" repeatCount="indefinite" fill="hold" grpId="0" nodeType="withEffect">
                                  <p:stCondLst>
                                    <p:cond delay="1000"/>
                                  </p:stCondLst>
                                  <p:childTnLst>
                                    <p:set>
                                      <p:cBhvr>
                                        <p:cTn id="11" dur="1" fill="hold">
                                          <p:stCondLst>
                                            <p:cond delay="0"/>
                                          </p:stCondLst>
                                        </p:cTn>
                                        <p:tgtEl>
                                          <p:spTgt spid="282"/>
                                        </p:tgtEl>
                                        <p:attrNameLst>
                                          <p:attrName>style.visibility</p:attrName>
                                        </p:attrNameLst>
                                      </p:cBhvr>
                                      <p:to>
                                        <p:strVal val="visible"/>
                                      </p:to>
                                    </p:set>
                                    <p:animMotion origin="layout" path="M 0 7.40741E-7 L 0 -0.03079 " pathEditMode="relative">
                                      <p:cBhvr additive="base">
                                        <p:cTn id="12" dur="750" autoRev="1" fill="hold">
                                          <p:stCondLst>
                                            <p:cond delay="0"/>
                                          </p:stCondLst>
                                        </p:cTn>
                                        <p:tgtEl>
                                          <p:spTgt spid="282"/>
                                        </p:tgtEl>
                                        <p:attrNameLst>
                                          <p:attrName>ppt_x</p:attrName>
                                          <p:attrName>ppt_y</p:attrName>
                                        </p:attrNameLst>
                                      </p:cBhvr>
                                    </p:animMotion>
                                    <p:set>
                                      <p:cBhvr additive="base">
                                        <p:cTn id="13" dur="750" fill="hold">
                                          <p:stCondLst>
                                            <p:cond delay="1500"/>
                                          </p:stCondLst>
                                        </p:cTn>
                                        <p:tgtEl>
                                          <p:spTgt spid="282"/>
                                        </p:tgtEl>
                                        <p:attrNameLst>
                                          <p:attrName>style.visibility</p:attrName>
                                        </p:attrNameLst>
                                      </p:cBhvr>
                                      <p:to>
                                        <p:strVal val="visible"/>
                                      </p:to>
                                    </p:set>
                                  </p:childTnLst>
                                </p:cTn>
                              </p:par>
                              <p:par>
                                <p:cTn id="14" presetID="10" presetClass="entr" presetSubtype="0" repeatCount="indefinite" fill="hold" grpId="0" nodeType="withEffect">
                                  <p:stCondLst>
                                    <p:cond delay="1250"/>
                                  </p:stCondLst>
                                  <p:childTnLst>
                                    <p:set>
                                      <p:cBhvr>
                                        <p:cTn id="15" dur="1" fill="hold">
                                          <p:stCondLst>
                                            <p:cond delay="0"/>
                                          </p:stCondLst>
                                        </p:cTn>
                                        <p:tgtEl>
                                          <p:spTgt spid="283"/>
                                        </p:tgtEl>
                                        <p:attrNameLst>
                                          <p:attrName>style.visibility</p:attrName>
                                        </p:attrNameLst>
                                      </p:cBhvr>
                                      <p:to>
                                        <p:strVal val="visible"/>
                                      </p:to>
                                    </p:set>
                                    <p:animMotion origin="layout" path="M 0 7.40741E-7 L 0 -0.03079 " pathEditMode="relative">
                                      <p:cBhvr additive="base">
                                        <p:cTn id="16" dur="750" autoRev="1" fill="hold">
                                          <p:stCondLst>
                                            <p:cond delay="0"/>
                                          </p:stCondLst>
                                        </p:cTn>
                                        <p:tgtEl>
                                          <p:spTgt spid="283"/>
                                        </p:tgtEl>
                                        <p:attrNameLst>
                                          <p:attrName>ppt_x</p:attrName>
                                          <p:attrName>ppt_y</p:attrName>
                                        </p:attrNameLst>
                                      </p:cBhvr>
                                    </p:animMotion>
                                    <p:set>
                                      <p:cBhvr additive="base">
                                        <p:cTn id="17" dur="750" fill="hold">
                                          <p:stCondLst>
                                            <p:cond delay="1500"/>
                                          </p:stCondLst>
                                        </p:cTn>
                                        <p:tgtEl>
                                          <p:spTgt spid="283"/>
                                        </p:tgtEl>
                                        <p:attrNameLst>
                                          <p:attrName>style.visibility</p:attrName>
                                        </p:attrNameLst>
                                      </p:cBhvr>
                                      <p:to>
                                        <p:strVal val="visible"/>
                                      </p:to>
                                    </p:set>
                                  </p:childTnLst>
                                </p:cTn>
                              </p:par>
                              <p:par>
                                <p:cTn id="18" presetID="10" presetClass="entr" presetSubtype="0" repeatCount="indefinite" fill="hold" grpId="0" nodeType="withEffect">
                                  <p:stCondLst>
                                    <p:cond delay="1500"/>
                                  </p:stCondLst>
                                  <p:childTnLst>
                                    <p:set>
                                      <p:cBhvr>
                                        <p:cTn id="19" dur="1" fill="hold">
                                          <p:stCondLst>
                                            <p:cond delay="0"/>
                                          </p:stCondLst>
                                        </p:cTn>
                                        <p:tgtEl>
                                          <p:spTgt spid="284"/>
                                        </p:tgtEl>
                                        <p:attrNameLst>
                                          <p:attrName>style.visibility</p:attrName>
                                        </p:attrNameLst>
                                      </p:cBhvr>
                                      <p:to>
                                        <p:strVal val="visible"/>
                                      </p:to>
                                    </p:set>
                                    <p:animMotion origin="layout" path="M 0 7.40741E-7 L 0 -0.03079 " pathEditMode="relative">
                                      <p:cBhvr additive="base">
                                        <p:cTn id="20" dur="750" autoRev="1" fill="hold">
                                          <p:stCondLst>
                                            <p:cond delay="0"/>
                                          </p:stCondLst>
                                        </p:cTn>
                                        <p:tgtEl>
                                          <p:spTgt spid="284"/>
                                        </p:tgtEl>
                                        <p:attrNameLst>
                                          <p:attrName>ppt_x</p:attrName>
                                          <p:attrName>ppt_y</p:attrName>
                                        </p:attrNameLst>
                                      </p:cBhvr>
                                    </p:animMotion>
                                    <p:set>
                                      <p:cBhvr additive="base">
                                        <p:cTn id="21" dur="750" fill="hold">
                                          <p:stCondLst>
                                            <p:cond delay="1500"/>
                                          </p:stCondLst>
                                        </p:cTn>
                                        <p:tgtEl>
                                          <p:spTgt spid="284"/>
                                        </p:tgtEl>
                                        <p:attrNameLst>
                                          <p:attrName>style.visibility</p:attrName>
                                        </p:attrNameLst>
                                      </p:cBhvr>
                                      <p:to>
                                        <p:strVal val="visible"/>
                                      </p:to>
                                    </p:set>
                                  </p:childTnLst>
                                </p:cTn>
                              </p:par>
                              <p:par>
                                <p:cTn id="22" presetID="22" presetClass="entr" presetSubtype="1" fill="hold" nodeType="withEffect">
                                  <p:stCondLst>
                                    <p:cond delay="125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750"/>
                                        <p:tgtEl>
                                          <p:spTgt spid="14"/>
                                        </p:tgtEl>
                                      </p:cBhvr>
                                    </p:animEffect>
                                  </p:childTnLst>
                                </p:cTn>
                              </p:par>
                              <p:par>
                                <p:cTn id="25" presetID="10" presetClass="entr" presetSubtype="0" fill="hold" grpId="0" nodeType="withEffect">
                                  <p:stCondLst>
                                    <p:cond delay="1500"/>
                                  </p:stCondLst>
                                  <p:childTnLst>
                                    <p:set>
                                      <p:cBhvr>
                                        <p:cTn id="26" dur="1" fill="hold">
                                          <p:stCondLst>
                                            <p:cond delay="0"/>
                                          </p:stCondLst>
                                        </p:cTn>
                                        <p:tgtEl>
                                          <p:spTgt spid="289"/>
                                        </p:tgtEl>
                                        <p:attrNameLst>
                                          <p:attrName>style.visibility</p:attrName>
                                        </p:attrNameLst>
                                      </p:cBhvr>
                                      <p:to>
                                        <p:strVal val="visible"/>
                                      </p:to>
                                    </p:set>
                                    <p:animEffect transition="in" filter="fade">
                                      <p:cBhvr>
                                        <p:cTn id="27" dur="500"/>
                                        <p:tgtEl>
                                          <p:spTgt spid="289"/>
                                        </p:tgtEl>
                                      </p:cBhvr>
                                    </p:animEffect>
                                  </p:childTnLst>
                                </p:cTn>
                              </p:par>
                              <p:par>
                                <p:cTn id="28" presetID="42" presetClass="path" presetSubtype="0" decel="30000" fill="hold" grpId="1" nodeType="withEffect">
                                  <p:stCondLst>
                                    <p:cond delay="1500"/>
                                  </p:stCondLst>
                                  <p:childTnLst>
                                    <p:animMotion origin="layout" path="M 3.33333E-6 3.33333E-6 L 0.08841 3.33333E-6 " pathEditMode="relative" rAng="0" ptsTypes="AA">
                                      <p:cBhvr>
                                        <p:cTn id="29" dur="750" spd="-100000" fill="hold"/>
                                        <p:tgtEl>
                                          <p:spTgt spid="289"/>
                                        </p:tgtEl>
                                        <p:attrNameLst>
                                          <p:attrName>ppt_x</p:attrName>
                                          <p:attrName>ppt_y</p:attrName>
                                        </p:attrNameLst>
                                      </p:cBhvr>
                                      <p:rCtr x="4414" y="0"/>
                                    </p:animMotion>
                                  </p:childTnLst>
                                </p:cTn>
                              </p:par>
                              <p:par>
                                <p:cTn id="30" presetID="10" presetClass="entr" presetSubtype="0" fill="hold" grpId="0" nodeType="withEffect">
                                  <p:stCondLst>
                                    <p:cond delay="1750"/>
                                  </p:stCondLst>
                                  <p:childTnLst>
                                    <p:set>
                                      <p:cBhvr>
                                        <p:cTn id="31" dur="1" fill="hold">
                                          <p:stCondLst>
                                            <p:cond delay="0"/>
                                          </p:stCondLst>
                                        </p:cTn>
                                        <p:tgtEl>
                                          <p:spTgt spid="288"/>
                                        </p:tgtEl>
                                        <p:attrNameLst>
                                          <p:attrName>style.visibility</p:attrName>
                                        </p:attrNameLst>
                                      </p:cBhvr>
                                      <p:to>
                                        <p:strVal val="visible"/>
                                      </p:to>
                                    </p:set>
                                    <p:animEffect transition="in" filter="fade">
                                      <p:cBhvr>
                                        <p:cTn id="32" dur="500"/>
                                        <p:tgtEl>
                                          <p:spTgt spid="288"/>
                                        </p:tgtEl>
                                      </p:cBhvr>
                                    </p:animEffect>
                                  </p:childTnLst>
                                </p:cTn>
                              </p:par>
                              <p:par>
                                <p:cTn id="33" presetID="42" presetClass="path" presetSubtype="0" decel="30000" fill="hold" grpId="1" nodeType="withEffect">
                                  <p:stCondLst>
                                    <p:cond delay="1750"/>
                                  </p:stCondLst>
                                  <p:childTnLst>
                                    <p:animMotion origin="layout" path="M -5.55556E-7 2.46914E-7 L -5.55556E-7 0.10247 " pathEditMode="relative" rAng="0" ptsTypes="AA">
                                      <p:cBhvr>
                                        <p:cTn id="34" dur="750" spd="-100000" fill="hold"/>
                                        <p:tgtEl>
                                          <p:spTgt spid="288"/>
                                        </p:tgtEl>
                                        <p:attrNameLst>
                                          <p:attrName>ppt_x</p:attrName>
                                          <p:attrName>ppt_y</p:attrName>
                                        </p:attrNameLst>
                                      </p:cBhvr>
                                      <p:rCtr x="0" y="5123"/>
                                    </p:animMotion>
                                  </p:childTnLst>
                                </p:cTn>
                              </p:par>
                              <p:par>
                                <p:cTn id="35" presetID="2" presetClass="entr" presetSubtype="12" fill="hold" nodeType="withEffect">
                                  <p:stCondLst>
                                    <p:cond delay="175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0-#ppt_w/2"/>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282" grpId="0" animBg="1"/>
      <p:bldP spid="283" grpId="0" animBg="1"/>
      <p:bldP spid="284" grpId="0" animBg="1"/>
      <p:bldP spid="288" grpId="0"/>
      <p:bldP spid="288" grpId="1"/>
      <p:bldP spid="289" grpId="0" animBg="1"/>
      <p:bldP spid="28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8"/>
          <p:cNvSpPr txBox="1"/>
          <p:nvPr/>
        </p:nvSpPr>
        <p:spPr>
          <a:xfrm>
            <a:off x="2843808" y="2188552"/>
            <a:ext cx="4176464" cy="677108"/>
          </a:xfrm>
          <a:prstGeom prst="rect">
            <a:avLst/>
          </a:prstGeom>
          <a:noFill/>
        </p:spPr>
        <p:txBody>
          <a:bodyPr wrap="square" lIns="0" tIns="0" rIns="0" bIns="0" rtlCol="0">
            <a:spAutoFit/>
          </a:bodyPr>
          <a:lstStyle/>
          <a:p>
            <a:r>
              <a:rPr lang="zh-CN" altLang="en-US" sz="4400" dirty="0">
                <a:solidFill>
                  <a:srgbClr val="7E7E7E"/>
                </a:solidFill>
                <a:cs typeface="+mn-ea"/>
                <a:sym typeface="+mn-lt"/>
              </a:rPr>
              <a:t>算法关系求解</a:t>
            </a:r>
          </a:p>
        </p:txBody>
      </p:sp>
      <p:sp>
        <p:nvSpPr>
          <p:cNvPr id="7" name="TextBox 49"/>
          <p:cNvSpPr txBox="1"/>
          <p:nvPr/>
        </p:nvSpPr>
        <p:spPr>
          <a:xfrm>
            <a:off x="2915816" y="2908950"/>
            <a:ext cx="2780138" cy="153888"/>
          </a:xfrm>
          <a:prstGeom prst="rect">
            <a:avLst/>
          </a:prstGeom>
          <a:noFill/>
        </p:spPr>
        <p:txBody>
          <a:bodyPr wrap="square" lIns="0" tIns="0" rIns="0" bIns="0" rtlCol="0">
            <a:spAutoFit/>
          </a:bodyPr>
          <a:lstStyle/>
          <a:p>
            <a:pPr eaLnBrk="0" hangingPunct="0"/>
            <a:r>
              <a:rPr lang="zh-CN" altLang="en-US" sz="1000" dirty="0">
                <a:solidFill>
                  <a:srgbClr val="7E7E7E"/>
                </a:solidFill>
                <a:cs typeface="+mn-ea"/>
                <a:sym typeface="+mn-lt"/>
              </a:rPr>
              <a:t>分析算法运行与</a:t>
            </a:r>
            <a:r>
              <a:rPr lang="en-US" altLang="zh-CN" sz="1000" dirty="0">
                <a:solidFill>
                  <a:srgbClr val="7E7E7E"/>
                </a:solidFill>
                <a:cs typeface="+mn-ea"/>
                <a:sym typeface="+mn-lt"/>
              </a:rPr>
              <a:t>M</a:t>
            </a:r>
            <a:r>
              <a:rPr lang="zh-CN" altLang="en-US" sz="1000" dirty="0">
                <a:solidFill>
                  <a:srgbClr val="7E7E7E"/>
                </a:solidFill>
                <a:cs typeface="+mn-ea"/>
                <a:sym typeface="+mn-lt"/>
              </a:rPr>
              <a:t>，</a:t>
            </a:r>
            <a:r>
              <a:rPr lang="en-US" altLang="zh-CN" sz="1000" dirty="0">
                <a:solidFill>
                  <a:srgbClr val="7E7E7E"/>
                </a:solidFill>
                <a:cs typeface="+mn-ea"/>
                <a:sym typeface="+mn-lt"/>
              </a:rPr>
              <a:t>N</a:t>
            </a:r>
            <a:r>
              <a:rPr lang="zh-CN" altLang="en-US" sz="1000" dirty="0">
                <a:solidFill>
                  <a:srgbClr val="7E7E7E"/>
                </a:solidFill>
                <a:cs typeface="+mn-ea"/>
                <a:sym typeface="+mn-lt"/>
              </a:rPr>
              <a:t>，</a:t>
            </a:r>
            <a:r>
              <a:rPr lang="en-US" altLang="zh-CN" sz="1000" dirty="0">
                <a:solidFill>
                  <a:srgbClr val="7E7E7E"/>
                </a:solidFill>
                <a:cs typeface="+mn-ea"/>
                <a:sym typeface="+mn-lt"/>
              </a:rPr>
              <a:t>K</a:t>
            </a:r>
            <a:r>
              <a:rPr lang="zh-CN" altLang="en-US" sz="1000" dirty="0">
                <a:solidFill>
                  <a:srgbClr val="7E7E7E"/>
                </a:solidFill>
                <a:cs typeface="+mn-ea"/>
                <a:sym typeface="+mn-lt"/>
              </a:rPr>
              <a:t>，</a:t>
            </a:r>
            <a:r>
              <a:rPr lang="en-US" altLang="zh-CN" sz="1000" dirty="0">
                <a:solidFill>
                  <a:srgbClr val="7E7E7E"/>
                </a:solidFill>
                <a:cs typeface="+mn-ea"/>
                <a:sym typeface="+mn-lt"/>
              </a:rPr>
              <a:t>X</a:t>
            </a:r>
            <a:r>
              <a:rPr lang="zh-CN" altLang="en-US" sz="1000" dirty="0">
                <a:solidFill>
                  <a:srgbClr val="7E7E7E"/>
                </a:solidFill>
                <a:cs typeface="+mn-ea"/>
                <a:sym typeface="+mn-lt"/>
              </a:rPr>
              <a:t>的关系</a:t>
            </a:r>
          </a:p>
        </p:txBody>
      </p:sp>
      <p:sp>
        <p:nvSpPr>
          <p:cNvPr id="8" name="TextBox 48"/>
          <p:cNvSpPr txBox="1"/>
          <p:nvPr/>
        </p:nvSpPr>
        <p:spPr>
          <a:xfrm>
            <a:off x="3779912" y="1124620"/>
            <a:ext cx="1728192" cy="1231106"/>
          </a:xfrm>
          <a:prstGeom prst="rect">
            <a:avLst/>
          </a:prstGeom>
          <a:noFill/>
        </p:spPr>
        <p:txBody>
          <a:bodyPr wrap="square" lIns="0" tIns="0" rIns="0" bIns="0" rtlCol="0">
            <a:spAutoFit/>
          </a:bodyPr>
          <a:lstStyle/>
          <a:p>
            <a:r>
              <a:rPr lang="en-US" altLang="zh-CN" sz="8000" dirty="0">
                <a:solidFill>
                  <a:schemeClr val="tx1">
                    <a:lumMod val="95000"/>
                    <a:lumOff val="5000"/>
                  </a:schemeClr>
                </a:solidFill>
                <a:cs typeface="+mn-ea"/>
                <a:sym typeface="+mn-lt"/>
              </a:rPr>
              <a:t>03</a:t>
            </a:r>
            <a:endParaRPr lang="en-GB" altLang="zh-CN" sz="8000" dirty="0">
              <a:solidFill>
                <a:schemeClr val="tx1">
                  <a:lumMod val="95000"/>
                  <a:lumOff val="5000"/>
                </a:schemeClr>
              </a:solidFill>
              <a:cs typeface="+mn-ea"/>
              <a:sym typeface="+mn-lt"/>
            </a:endParaRPr>
          </a:p>
        </p:txBody>
      </p:sp>
      <p:sp>
        <p:nvSpPr>
          <p:cNvPr id="9" name="等腰三角形 8"/>
          <p:cNvSpPr/>
          <p:nvPr/>
        </p:nvSpPr>
        <p:spPr>
          <a:xfrm rot="5400000">
            <a:off x="-112190" y="2855350"/>
            <a:ext cx="2374384" cy="2150007"/>
          </a:xfrm>
          <a:prstGeom prst="triangle">
            <a:avLst/>
          </a:prstGeom>
          <a:solidFill>
            <a:srgbClr val="BFBF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11"/>
          <p:cNvSpPr/>
          <p:nvPr/>
        </p:nvSpPr>
        <p:spPr>
          <a:xfrm rot="16200000" flipH="1">
            <a:off x="1730131" y="2319873"/>
            <a:ext cx="971173" cy="879398"/>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p:cNvSpPr/>
          <p:nvPr/>
        </p:nvSpPr>
        <p:spPr>
          <a:xfrm rot="5400000">
            <a:off x="6212315" y="681846"/>
            <a:ext cx="2337552" cy="2116655"/>
          </a:xfrm>
          <a:prstGeom prst="triangle">
            <a:avLst/>
          </a:prstGeom>
          <a:blipFill dpi="0" rotWithShape="1">
            <a:blip r:embed="rId4" cstate="print">
              <a:grayscl/>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3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38000">
                                          <p:cBhvr additive="base">
                                            <p:cTn id="7" dur="500" fill="hold"/>
                                            <p:tgtEl>
                                              <p:spTgt spid="9"/>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38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38000">
                                          <p:cBhvr additive="base">
                                            <p:cTn id="11" dur="500" fill="hold"/>
                                            <p:tgtEl>
                                              <p:spTgt spid="12"/>
                                            </p:tgtEl>
                                            <p:attrNameLst>
                                              <p:attrName>ppt_x</p:attrName>
                                            </p:attrNameLst>
                                          </p:cBhvr>
                                          <p:tavLst>
                                            <p:tav tm="0">
                                              <p:val>
                                                <p:strVal val="1+#ppt_w/2"/>
                                              </p:val>
                                            </p:tav>
                                            <p:tav tm="100000">
                                              <p:val>
                                                <p:strVal val="#ppt_x"/>
                                              </p:val>
                                            </p:tav>
                                          </p:tavLst>
                                        </p:anim>
                                        <p:anim calcmode="lin" valueType="num" p14:bounceEnd="38000">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38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38000">
                                          <p:cBhvr additive="base">
                                            <p:cTn id="15" dur="50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8"/>
                                            </p:tgtEl>
                                            <p:attrNameLst>
                                              <p:attrName>style.visibility</p:attrName>
                                            </p:attrNameLst>
                                          </p:cBhvr>
                                          <p:to>
                                            <p:strVal val="visible"/>
                                          </p:to>
                                        </p:set>
                                        <p:animEffect transition="in" filter="wipe(left)">
                                          <p:cBhvr>
                                            <p:cTn id="20" dur="200"/>
                                            <p:tgtEl>
                                              <p:spTgt spid="8"/>
                                            </p:tgtEl>
                                          </p:cBhvr>
                                        </p:animEffect>
                                      </p:childTnLst>
                                    </p:cTn>
                                  </p:par>
                                </p:childTnLst>
                              </p:cTn>
                            </p:par>
                            <p:par>
                              <p:cTn id="21" fill="hold">
                                <p:stCondLst>
                                  <p:cond delay="76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200"/>
                                            <p:tgtEl>
                                              <p:spTgt spid="6"/>
                                            </p:tgtEl>
                                          </p:cBhvr>
                                        </p:animEffect>
                                      </p:childTnLst>
                                    </p:cTn>
                                  </p:par>
                                </p:childTnLst>
                              </p:cTn>
                            </p:par>
                            <p:par>
                              <p:cTn id="25" fill="hold">
                                <p:stCondLst>
                                  <p:cond delay="126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7"/>
                                            </p:tgtEl>
                                            <p:attrNameLst>
                                              <p:attrName>style.visibility</p:attrName>
                                            </p:attrNameLst>
                                          </p:cBhvr>
                                          <p:to>
                                            <p:strVal val="visible"/>
                                          </p:to>
                                        </p:set>
                                        <p:animEffect transition="in" filter="wipe(left)">
                                          <p:cBhvr>
                                            <p:cTn id="28"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2" grpId="0" animBg="1"/>
          <p:bldP spid="1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8"/>
                                            </p:tgtEl>
                                            <p:attrNameLst>
                                              <p:attrName>style.visibility</p:attrName>
                                            </p:attrNameLst>
                                          </p:cBhvr>
                                          <p:to>
                                            <p:strVal val="visible"/>
                                          </p:to>
                                        </p:set>
                                        <p:animEffect transition="in" filter="wipe(left)">
                                          <p:cBhvr>
                                            <p:cTn id="20" dur="200"/>
                                            <p:tgtEl>
                                              <p:spTgt spid="8"/>
                                            </p:tgtEl>
                                          </p:cBhvr>
                                        </p:animEffect>
                                      </p:childTnLst>
                                    </p:cTn>
                                  </p:par>
                                </p:childTnLst>
                              </p:cTn>
                            </p:par>
                            <p:par>
                              <p:cTn id="21" fill="hold">
                                <p:stCondLst>
                                  <p:cond delay="76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200"/>
                                            <p:tgtEl>
                                              <p:spTgt spid="6"/>
                                            </p:tgtEl>
                                          </p:cBhvr>
                                        </p:animEffect>
                                      </p:childTnLst>
                                    </p:cTn>
                                  </p:par>
                                </p:childTnLst>
                              </p:cTn>
                            </p:par>
                            <p:par>
                              <p:cTn id="25" fill="hold">
                                <p:stCondLst>
                                  <p:cond delay="126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7"/>
                                            </p:tgtEl>
                                            <p:attrNameLst>
                                              <p:attrName>style.visibility</p:attrName>
                                            </p:attrNameLst>
                                          </p:cBhvr>
                                          <p:to>
                                            <p:strVal val="visible"/>
                                          </p:to>
                                        </p:set>
                                        <p:animEffect transition="in" filter="wipe(left)">
                                          <p:cBhvr>
                                            <p:cTn id="28"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2" grpId="0" animBg="1"/>
          <p:bldP spid="13"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5374432" y="180767"/>
            <a:ext cx="5992343" cy="4615845"/>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cxnSp>
        <p:nvCxnSpPr>
          <p:cNvPr id="22" name="直接连接符 21"/>
          <p:cNvCxnSpPr>
            <a:stCxn id="52" idx="2"/>
            <a:endCxn id="51" idx="5"/>
          </p:cNvCxnSpPr>
          <p:nvPr/>
        </p:nvCxnSpPr>
        <p:spPr>
          <a:xfrm rot="20700000" flipH="1">
            <a:off x="8148366" y="1748122"/>
            <a:ext cx="528520" cy="5120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8405625" y="1097194"/>
            <a:ext cx="437612" cy="17577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8439368" y="1278896"/>
            <a:ext cx="191499" cy="41442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8688904" y="1681210"/>
            <a:ext cx="230186" cy="35685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8482803" y="2092558"/>
            <a:ext cx="421986" cy="3832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8509309" y="2146089"/>
            <a:ext cx="236987" cy="39033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8940112" y="2092160"/>
            <a:ext cx="157989" cy="704083"/>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8871364" y="2504145"/>
            <a:ext cx="211571" cy="351274"/>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8762133" y="2556122"/>
            <a:ext cx="131791" cy="77331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8146736" y="2216766"/>
            <a:ext cx="384192" cy="59473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8810496" y="2870377"/>
            <a:ext cx="351335" cy="4523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8927148" y="3339507"/>
            <a:ext cx="179035" cy="51450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8233591" y="2607796"/>
            <a:ext cx="577002" cy="18836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8196545" y="1887360"/>
            <a:ext cx="217605" cy="28927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8320063" y="2837137"/>
            <a:ext cx="448053" cy="590588"/>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8324770" y="3427105"/>
            <a:ext cx="525371" cy="33081"/>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7903741" y="3608299"/>
            <a:ext cx="456311" cy="33045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8378531" y="3451162"/>
            <a:ext cx="737852" cy="5042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9166471" y="3799221"/>
            <a:ext cx="76553" cy="7657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4" name="椭圆 43"/>
          <p:cNvSpPr/>
          <p:nvPr/>
        </p:nvSpPr>
        <p:spPr>
          <a:xfrm rot="9525715" flipH="1">
            <a:off x="8376679" y="1271213"/>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5" name="椭圆 44"/>
          <p:cNvSpPr/>
          <p:nvPr/>
        </p:nvSpPr>
        <p:spPr>
          <a:xfrm rot="9525715" flipH="1">
            <a:off x="8826064" y="1042106"/>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6" name="椭圆 45"/>
          <p:cNvSpPr/>
          <p:nvPr/>
        </p:nvSpPr>
        <p:spPr>
          <a:xfrm rot="9525715" flipH="1">
            <a:off x="8900589" y="2036094"/>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7" name="椭圆 46"/>
          <p:cNvSpPr/>
          <p:nvPr/>
        </p:nvSpPr>
        <p:spPr>
          <a:xfrm rot="9525715" flipH="1">
            <a:off x="8835507" y="3331568"/>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8" name="椭圆 47"/>
          <p:cNvSpPr/>
          <p:nvPr/>
        </p:nvSpPr>
        <p:spPr>
          <a:xfrm rot="9525715" flipH="1">
            <a:off x="8774432" y="2497153"/>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49" name="椭圆 48"/>
          <p:cNvSpPr/>
          <p:nvPr/>
        </p:nvSpPr>
        <p:spPr>
          <a:xfrm rot="9525715" flipH="1">
            <a:off x="8211745" y="284911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0" name="椭圆 49"/>
          <p:cNvSpPr/>
          <p:nvPr/>
        </p:nvSpPr>
        <p:spPr>
          <a:xfrm rot="9525715" flipH="1">
            <a:off x="7723015" y="2481871"/>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1" name="椭圆 50"/>
          <p:cNvSpPr/>
          <p:nvPr/>
        </p:nvSpPr>
        <p:spPr>
          <a:xfrm rot="9525715" flipH="1">
            <a:off x="8123295" y="1864383"/>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2" name="椭圆 51"/>
          <p:cNvSpPr/>
          <p:nvPr/>
        </p:nvSpPr>
        <p:spPr>
          <a:xfrm rot="9525715" flipH="1">
            <a:off x="8660239" y="1660207"/>
            <a:ext cx="29933" cy="2994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3" name="椭圆 52"/>
          <p:cNvSpPr/>
          <p:nvPr/>
        </p:nvSpPr>
        <p:spPr>
          <a:xfrm rot="9525715" flipH="1">
            <a:off x="8446766" y="2135705"/>
            <a:ext cx="26259" cy="2626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4" name="椭圆 53"/>
          <p:cNvSpPr/>
          <p:nvPr/>
        </p:nvSpPr>
        <p:spPr>
          <a:xfrm rot="9525715" flipH="1">
            <a:off x="9085547" y="2794905"/>
            <a:ext cx="39376" cy="3938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5" name="椭圆 54"/>
          <p:cNvSpPr/>
          <p:nvPr/>
        </p:nvSpPr>
        <p:spPr>
          <a:xfrm rot="9525715" flipH="1">
            <a:off x="8296769" y="3513997"/>
            <a:ext cx="42683" cy="4269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6" name="椭圆 55"/>
          <p:cNvSpPr/>
          <p:nvPr/>
        </p:nvSpPr>
        <p:spPr>
          <a:xfrm rot="9525715" flipH="1">
            <a:off x="7935778" y="399020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7" name="椭圆 56"/>
          <p:cNvSpPr/>
          <p:nvPr/>
        </p:nvSpPr>
        <p:spPr>
          <a:xfrm rot="9525715" flipH="1">
            <a:off x="7687124" y="4492099"/>
            <a:ext cx="80412" cy="8042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8" name="椭圆 57"/>
          <p:cNvSpPr/>
          <p:nvPr/>
        </p:nvSpPr>
        <p:spPr>
          <a:xfrm rot="9525715" flipH="1">
            <a:off x="8552553" y="4352501"/>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sp>
        <p:nvSpPr>
          <p:cNvPr id="59" name="椭圆 58"/>
          <p:cNvSpPr/>
          <p:nvPr/>
        </p:nvSpPr>
        <p:spPr>
          <a:xfrm rot="9525715" flipH="1">
            <a:off x="7651429" y="3716731"/>
            <a:ext cx="35107" cy="3511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cxnSp>
        <p:nvCxnSpPr>
          <p:cNvPr id="41" name="直接连接符 40"/>
          <p:cNvCxnSpPr>
            <a:endCxn id="45" idx="5"/>
          </p:cNvCxnSpPr>
          <p:nvPr/>
        </p:nvCxnSpPr>
        <p:spPr>
          <a:xfrm flipH="1">
            <a:off x="8866407" y="370216"/>
            <a:ext cx="232018" cy="67433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8024397" y="3969553"/>
            <a:ext cx="484582" cy="4561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8999964" y="4660890"/>
            <a:ext cx="55775" cy="5578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华文细黑"/>
              <a:ea typeface="华文细黑"/>
            </a:endParaRPr>
          </a:p>
        </p:txBody>
      </p:sp>
      <p:cxnSp>
        <p:nvCxnSpPr>
          <p:cNvPr id="64" name="直接连接符 63"/>
          <p:cNvCxnSpPr>
            <a:stCxn id="58" idx="7"/>
          </p:cNvCxnSpPr>
          <p:nvPr/>
        </p:nvCxnSpPr>
        <p:spPr>
          <a:xfrm>
            <a:off x="8607633" y="4392856"/>
            <a:ext cx="384120" cy="2832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3870A936-1965-4930-8552-6CAF660A035F}"/>
              </a:ext>
            </a:extLst>
          </p:cNvPr>
          <p:cNvSpPr/>
          <p:nvPr/>
        </p:nvSpPr>
        <p:spPr>
          <a:xfrm>
            <a:off x="5219092" y="1741792"/>
            <a:ext cx="2167086" cy="1774781"/>
          </a:xfrm>
          <a:prstGeom prst="rect">
            <a:avLst/>
          </a:prstGeom>
        </p:spPr>
        <p:txBody>
          <a:bodyPr wrap="square">
            <a:spAutoFit/>
          </a:bodyPr>
          <a:lstStyle/>
          <a:p>
            <a:pPr defTabSz="685800">
              <a:lnSpc>
                <a:spcPct val="120000"/>
              </a:lnSpc>
            </a:pPr>
            <a:r>
              <a:rPr lang="zh-CN" altLang="en-US" sz="1050" dirty="0">
                <a:solidFill>
                  <a:srgbClr val="1A1D1A"/>
                </a:solidFill>
              </a:rPr>
              <a:t>在</a:t>
            </a:r>
            <a:r>
              <a:rPr lang="en-US" altLang="zh-CN" sz="1050" dirty="0">
                <a:solidFill>
                  <a:srgbClr val="1A1D1A"/>
                </a:solidFill>
              </a:rPr>
              <a:t>M=8</a:t>
            </a:r>
            <a:r>
              <a:rPr lang="zh-CN" altLang="en-US" sz="1050" dirty="0">
                <a:solidFill>
                  <a:srgbClr val="1A1D1A"/>
                </a:solidFill>
              </a:rPr>
              <a:t>，</a:t>
            </a:r>
            <a:r>
              <a:rPr lang="en-US" altLang="zh-CN" sz="1050" dirty="0">
                <a:solidFill>
                  <a:srgbClr val="1A1D1A"/>
                </a:solidFill>
              </a:rPr>
              <a:t>N=8</a:t>
            </a:r>
            <a:r>
              <a:rPr lang="zh-CN" altLang="en-US" sz="1050" dirty="0">
                <a:solidFill>
                  <a:srgbClr val="1A1D1A"/>
                </a:solidFill>
              </a:rPr>
              <a:t>，</a:t>
            </a:r>
            <a:r>
              <a:rPr lang="en-US" altLang="zh-CN" sz="1050" dirty="0">
                <a:solidFill>
                  <a:srgbClr val="1A1D1A"/>
                </a:solidFill>
              </a:rPr>
              <a:t>X=4</a:t>
            </a:r>
            <a:r>
              <a:rPr lang="zh-CN" altLang="en-US" sz="1050" dirty="0">
                <a:solidFill>
                  <a:srgbClr val="1A1D1A"/>
                </a:solidFill>
              </a:rPr>
              <a:t>的规模下分析</a:t>
            </a:r>
            <a:r>
              <a:rPr lang="en-US" altLang="zh-CN" sz="1050" dirty="0">
                <a:solidFill>
                  <a:srgbClr val="1A1D1A"/>
                </a:solidFill>
              </a:rPr>
              <a:t>K</a:t>
            </a:r>
            <a:r>
              <a:rPr lang="zh-CN" altLang="en-US" sz="1050" dirty="0">
                <a:solidFill>
                  <a:srgbClr val="1A1D1A"/>
                </a:solidFill>
              </a:rPr>
              <a:t>（元素种类）对算法运行时间的影响</a:t>
            </a:r>
            <a:endParaRPr lang="en-US" altLang="zh-CN" sz="1050" dirty="0">
              <a:solidFill>
                <a:srgbClr val="1A1D1A"/>
              </a:solidFill>
            </a:endParaRPr>
          </a:p>
          <a:p>
            <a:pPr defTabSz="685800">
              <a:lnSpc>
                <a:spcPct val="120000"/>
              </a:lnSpc>
            </a:pPr>
            <a:endParaRPr lang="en-US" altLang="zh-CN" sz="1050" dirty="0">
              <a:solidFill>
                <a:srgbClr val="1A1D1A"/>
              </a:solidFill>
              <a:latin typeface="华文细黑"/>
              <a:ea typeface="华文细黑"/>
            </a:endParaRPr>
          </a:p>
          <a:p>
            <a:pPr defTabSz="685800">
              <a:lnSpc>
                <a:spcPct val="120000"/>
              </a:lnSpc>
            </a:pPr>
            <a:r>
              <a:rPr lang="zh-CN" altLang="en-US" sz="1000" dirty="0">
                <a:solidFill>
                  <a:srgbClr val="1A1D1A"/>
                </a:solidFill>
              </a:rPr>
              <a:t>在</a:t>
            </a:r>
            <a:r>
              <a:rPr lang="en-US" altLang="zh-CN" sz="1000" dirty="0">
                <a:solidFill>
                  <a:srgbClr val="1A1D1A"/>
                </a:solidFill>
              </a:rPr>
              <a:t>K</a:t>
            </a:r>
            <a:r>
              <a:rPr lang="zh-CN" altLang="en-US" sz="1000" dirty="0">
                <a:solidFill>
                  <a:srgbClr val="1A1D1A"/>
                </a:solidFill>
              </a:rPr>
              <a:t>达到某个值（如上图为</a:t>
            </a:r>
            <a:r>
              <a:rPr lang="en-US" altLang="zh-CN" sz="1000" dirty="0">
                <a:solidFill>
                  <a:srgbClr val="1A1D1A"/>
                </a:solidFill>
              </a:rPr>
              <a:t>5</a:t>
            </a:r>
            <a:r>
              <a:rPr lang="zh-CN" altLang="en-US" sz="1000" dirty="0">
                <a:solidFill>
                  <a:srgbClr val="1A1D1A"/>
                </a:solidFill>
              </a:rPr>
              <a:t>）后，运行时间变化不再明显并向</a:t>
            </a:r>
            <a:r>
              <a:rPr lang="en-US" altLang="zh-CN" sz="1000" dirty="0">
                <a:solidFill>
                  <a:srgbClr val="1A1D1A"/>
                </a:solidFill>
              </a:rPr>
              <a:t>0</a:t>
            </a:r>
            <a:r>
              <a:rPr lang="zh-CN" altLang="en-US" sz="1000" dirty="0">
                <a:solidFill>
                  <a:srgbClr val="1A1D1A"/>
                </a:solidFill>
              </a:rPr>
              <a:t>趋近。</a:t>
            </a:r>
            <a:r>
              <a:rPr lang="en-US" altLang="zh-CN" sz="1000" dirty="0">
                <a:solidFill>
                  <a:srgbClr val="1A1D1A"/>
                </a:solidFill>
              </a:rPr>
              <a:t>K</a:t>
            </a:r>
            <a:r>
              <a:rPr lang="zh-CN" altLang="en-US" sz="1000" dirty="0">
                <a:solidFill>
                  <a:srgbClr val="1A1D1A"/>
                </a:solidFill>
              </a:rPr>
              <a:t>值的增大会使整个棋盘可交换进行消除的可能性降低，从而减少搜索分支数</a:t>
            </a:r>
            <a:endParaRPr lang="zh-CN" altLang="en-US" sz="1000" dirty="0">
              <a:solidFill>
                <a:srgbClr val="1A1D1A"/>
              </a:solidFill>
              <a:latin typeface="华文细黑"/>
              <a:ea typeface="华文细黑"/>
            </a:endParaRPr>
          </a:p>
        </p:txBody>
      </p:sp>
      <p:sp>
        <p:nvSpPr>
          <p:cNvPr id="117" name="椭圆 116">
            <a:extLst>
              <a:ext uri="{FF2B5EF4-FFF2-40B4-BE49-F238E27FC236}">
                <a16:creationId xmlns:a16="http://schemas.microsoft.com/office/drawing/2014/main" id="{98620445-E840-4D31-A92E-F83DE29594E0}"/>
              </a:ext>
            </a:extLst>
          </p:cNvPr>
          <p:cNvSpPr/>
          <p:nvPr/>
        </p:nvSpPr>
        <p:spPr>
          <a:xfrm>
            <a:off x="5308718"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18" name="椭圆 117">
            <a:extLst>
              <a:ext uri="{FF2B5EF4-FFF2-40B4-BE49-F238E27FC236}">
                <a16:creationId xmlns:a16="http://schemas.microsoft.com/office/drawing/2014/main" id="{CC95F670-AEAC-4ED3-A8D9-4BC7A7BDC935}"/>
              </a:ext>
            </a:extLst>
          </p:cNvPr>
          <p:cNvSpPr/>
          <p:nvPr/>
        </p:nvSpPr>
        <p:spPr>
          <a:xfrm>
            <a:off x="5613329"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19" name="椭圆 118">
            <a:extLst>
              <a:ext uri="{FF2B5EF4-FFF2-40B4-BE49-F238E27FC236}">
                <a16:creationId xmlns:a16="http://schemas.microsoft.com/office/drawing/2014/main" id="{20A54D51-8A76-4716-B0B3-ED09BF942BD8}"/>
              </a:ext>
            </a:extLst>
          </p:cNvPr>
          <p:cNvSpPr/>
          <p:nvPr/>
        </p:nvSpPr>
        <p:spPr>
          <a:xfrm>
            <a:off x="5917940"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20" name="椭圆 119">
            <a:extLst>
              <a:ext uri="{FF2B5EF4-FFF2-40B4-BE49-F238E27FC236}">
                <a16:creationId xmlns:a16="http://schemas.microsoft.com/office/drawing/2014/main" id="{188A01A4-3EF7-41C0-9C80-C1FA73E9CC48}"/>
              </a:ext>
            </a:extLst>
          </p:cNvPr>
          <p:cNvSpPr/>
          <p:nvPr/>
        </p:nvSpPr>
        <p:spPr>
          <a:xfrm>
            <a:off x="6222551"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cxnSp>
        <p:nvCxnSpPr>
          <p:cNvPr id="5" name="直接连接符 4">
            <a:extLst>
              <a:ext uri="{FF2B5EF4-FFF2-40B4-BE49-F238E27FC236}">
                <a16:creationId xmlns:a16="http://schemas.microsoft.com/office/drawing/2014/main" id="{1A3748C4-90CA-4283-A08B-C4DD71C595FF}"/>
              </a:ext>
            </a:extLst>
          </p:cNvPr>
          <p:cNvCxnSpPr/>
          <p:nvPr/>
        </p:nvCxnSpPr>
        <p:spPr>
          <a:xfrm>
            <a:off x="5026734" y="485753"/>
            <a:ext cx="0" cy="4337210"/>
          </a:xfrm>
          <a:prstGeom prst="line">
            <a:avLst/>
          </a:prstGeom>
          <a:ln w="19050">
            <a:gradFill>
              <a:gsLst>
                <a:gs pos="0">
                  <a:schemeClr val="tx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1400000" scaled="0"/>
            </a:gra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6AFBE872-BA9F-4E04-A131-7ADB89ADB03A}"/>
              </a:ext>
            </a:extLst>
          </p:cNvPr>
          <p:cNvSpPr txBox="1"/>
          <p:nvPr/>
        </p:nvSpPr>
        <p:spPr>
          <a:xfrm>
            <a:off x="277264" y="180477"/>
            <a:ext cx="2998592" cy="3750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600" dirty="0">
                <a:solidFill>
                  <a:srgbClr val="778495"/>
                </a:solidFill>
                <a:latin typeface="+mn-lt"/>
                <a:ea typeface="+mn-ea"/>
                <a:cs typeface="+mn-ea"/>
                <a:sym typeface="+mn-lt"/>
              </a:rPr>
              <a:t>K</a:t>
            </a:r>
            <a:r>
              <a:rPr lang="zh-CN" altLang="en-US" sz="1600" dirty="0">
                <a:solidFill>
                  <a:srgbClr val="778495"/>
                </a:solidFill>
                <a:latin typeface="+mn-lt"/>
                <a:ea typeface="+mn-ea"/>
                <a:cs typeface="+mn-ea"/>
                <a:sym typeface="+mn-lt"/>
              </a:rPr>
              <a:t>值</a:t>
            </a:r>
            <a:endParaRPr lang="en-GB" altLang="zh-CN" sz="1600" dirty="0">
              <a:solidFill>
                <a:srgbClr val="778495"/>
              </a:solidFill>
              <a:latin typeface="+mn-lt"/>
              <a:ea typeface="+mn-ea"/>
              <a:cs typeface="+mn-ea"/>
              <a:sym typeface="+mn-lt"/>
            </a:endParaRPr>
          </a:p>
        </p:txBody>
      </p:sp>
      <p:graphicFrame>
        <p:nvGraphicFramePr>
          <p:cNvPr id="62" name="图表 61">
            <a:extLst>
              <a:ext uri="{FF2B5EF4-FFF2-40B4-BE49-F238E27FC236}">
                <a16:creationId xmlns:a16="http://schemas.microsoft.com/office/drawing/2014/main" id="{3740BE1F-5AEF-4071-BEB0-50C6C6F58DDE}"/>
              </a:ext>
            </a:extLst>
          </p:cNvPr>
          <p:cNvGraphicFramePr/>
          <p:nvPr>
            <p:extLst>
              <p:ext uri="{D42A27DB-BD31-4B8C-83A1-F6EECF244321}">
                <p14:modId xmlns:p14="http://schemas.microsoft.com/office/powerpoint/2010/main" val="1270144574"/>
              </p:ext>
            </p:extLst>
          </p:nvPr>
        </p:nvGraphicFramePr>
        <p:xfrm>
          <a:off x="338369" y="1232352"/>
          <a:ext cx="4238579" cy="28948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560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250"/>
                                        <p:tgtEl>
                                          <p:spTgt spid="73"/>
                                        </p:tgtEl>
                                      </p:cBhvr>
                                    </p:animEffect>
                                  </p:childTnLst>
                                </p:cTn>
                              </p:par>
                              <p:par>
                                <p:cTn id="8" presetID="63" presetClass="path" presetSubtype="0" decel="30000" fill="hold" grpId="1" nodeType="withEffect">
                                  <p:stCondLst>
                                    <p:cond delay="250"/>
                                  </p:stCondLst>
                                  <p:childTnLst>
                                    <p:animMotion origin="layout" path="M -0.124349 -0.124074 L 0 0 E" pathEditMode="relative" ptsTypes="">
                                      <p:cBhvr>
                                        <p:cTn id="9" dur="1250" fill="hold"/>
                                        <p:tgtEl>
                                          <p:spTgt spid="73"/>
                                        </p:tgtEl>
                                        <p:attrNameLst>
                                          <p:attrName>ppt_x</p:attrName>
                                          <p:attrName>ppt_y</p:attrName>
                                        </p:attrNameLst>
                                      </p:cBhvr>
                                    </p:animMotion>
                                  </p:childTnLst>
                                </p:cTn>
                              </p:par>
                              <p:par>
                                <p:cTn id="10" presetID="6" presetClass="emph" presetSubtype="0" decel="30000" fill="hold" grpId="2" nodeType="withEffect">
                                  <p:stCondLst>
                                    <p:cond delay="250"/>
                                  </p:stCondLst>
                                  <p:childTnLst>
                                    <p:animScale>
                                      <p:cBhvr>
                                        <p:cTn id="11" dur="1250" fill="hold"/>
                                        <p:tgtEl>
                                          <p:spTgt spid="73"/>
                                        </p:tgtEl>
                                      </p:cBhvr>
                                      <p:by x="150000" y="150000"/>
                                      <p:from x="146726" y="119179"/>
                                      <p:to x="100000" y="100000"/>
                                    </p:animScale>
                                  </p:childTnLst>
                                </p:cTn>
                              </p:par>
                              <p:par>
                                <p:cTn id="12" presetID="31" presetClass="entr" presetSubtype="0" fill="hold" nodeType="withEffect">
                                  <p:stCondLst>
                                    <p:cond delay="5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ppt_w</p:attrName>
                                        </p:attrNameLst>
                                      </p:cBhvr>
                                      <p:tavLst>
                                        <p:tav tm="0">
                                          <p:val>
                                            <p:fltVal val="0"/>
                                          </p:val>
                                        </p:tav>
                                        <p:tav tm="100000">
                                          <p:val>
                                            <p:strVal val="#ppt_w"/>
                                          </p:val>
                                        </p:tav>
                                      </p:tavLst>
                                    </p:anim>
                                    <p:anim calcmode="lin" valueType="num">
                                      <p:cBhvr>
                                        <p:cTn id="15" dur="1000" fill="hold"/>
                                        <p:tgtEl>
                                          <p:spTgt spid="64"/>
                                        </p:tgtEl>
                                        <p:attrNameLst>
                                          <p:attrName>ppt_h</p:attrName>
                                        </p:attrNameLst>
                                      </p:cBhvr>
                                      <p:tavLst>
                                        <p:tav tm="0">
                                          <p:val>
                                            <p:fltVal val="0"/>
                                          </p:val>
                                        </p:tav>
                                        <p:tav tm="100000">
                                          <p:val>
                                            <p:strVal val="#ppt_h"/>
                                          </p:val>
                                        </p:tav>
                                      </p:tavLst>
                                    </p:anim>
                                    <p:anim calcmode="lin" valueType="num">
                                      <p:cBhvr>
                                        <p:cTn id="16" dur="1000" fill="hold"/>
                                        <p:tgtEl>
                                          <p:spTgt spid="64"/>
                                        </p:tgtEl>
                                        <p:attrNameLst>
                                          <p:attrName>style.rotation</p:attrName>
                                        </p:attrNameLst>
                                      </p:cBhvr>
                                      <p:tavLst>
                                        <p:tav tm="0">
                                          <p:val>
                                            <p:fltVal val="90"/>
                                          </p:val>
                                        </p:tav>
                                        <p:tav tm="100000">
                                          <p:val>
                                            <p:fltVal val="0"/>
                                          </p:val>
                                        </p:tav>
                                      </p:tavLst>
                                    </p:anim>
                                    <p:animEffect transition="in" filter="fade">
                                      <p:cBhvr>
                                        <p:cTn id="17" dur="1000"/>
                                        <p:tgtEl>
                                          <p:spTgt spid="64"/>
                                        </p:tgtEl>
                                      </p:cBhvr>
                                    </p:animEffect>
                                  </p:childTnLst>
                                </p:cTn>
                              </p:par>
                              <p:par>
                                <p:cTn id="18" presetID="31" presetClass="entr" presetSubtype="0"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1000" fill="hold"/>
                                        <p:tgtEl>
                                          <p:spTgt spid="42"/>
                                        </p:tgtEl>
                                        <p:attrNameLst>
                                          <p:attrName>ppt_w</p:attrName>
                                        </p:attrNameLst>
                                      </p:cBhvr>
                                      <p:tavLst>
                                        <p:tav tm="0">
                                          <p:val>
                                            <p:fltVal val="0"/>
                                          </p:val>
                                        </p:tav>
                                        <p:tav tm="100000">
                                          <p:val>
                                            <p:strVal val="#ppt_w"/>
                                          </p:val>
                                        </p:tav>
                                      </p:tavLst>
                                    </p:anim>
                                    <p:anim calcmode="lin" valueType="num">
                                      <p:cBhvr>
                                        <p:cTn id="21" dur="1000" fill="hold"/>
                                        <p:tgtEl>
                                          <p:spTgt spid="42"/>
                                        </p:tgtEl>
                                        <p:attrNameLst>
                                          <p:attrName>ppt_h</p:attrName>
                                        </p:attrNameLst>
                                      </p:cBhvr>
                                      <p:tavLst>
                                        <p:tav tm="0">
                                          <p:val>
                                            <p:fltVal val="0"/>
                                          </p:val>
                                        </p:tav>
                                        <p:tav tm="100000">
                                          <p:val>
                                            <p:strVal val="#ppt_h"/>
                                          </p:val>
                                        </p:tav>
                                      </p:tavLst>
                                    </p:anim>
                                    <p:anim calcmode="lin" valueType="num">
                                      <p:cBhvr>
                                        <p:cTn id="22" dur="1000" fill="hold"/>
                                        <p:tgtEl>
                                          <p:spTgt spid="42"/>
                                        </p:tgtEl>
                                        <p:attrNameLst>
                                          <p:attrName>style.rotation</p:attrName>
                                        </p:attrNameLst>
                                      </p:cBhvr>
                                      <p:tavLst>
                                        <p:tav tm="0">
                                          <p:val>
                                            <p:fltVal val="90"/>
                                          </p:val>
                                        </p:tav>
                                        <p:tav tm="100000">
                                          <p:val>
                                            <p:fltVal val="0"/>
                                          </p:val>
                                        </p:tav>
                                      </p:tavLst>
                                    </p:anim>
                                    <p:animEffect transition="in" filter="fade">
                                      <p:cBhvr>
                                        <p:cTn id="23" dur="1000"/>
                                        <p:tgtEl>
                                          <p:spTgt spid="42"/>
                                        </p:tgtEl>
                                      </p:cBhvr>
                                    </p:animEffect>
                                  </p:childTnLst>
                                </p:cTn>
                              </p:par>
                              <p:par>
                                <p:cTn id="24" presetID="31"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 calcmode="lin" valueType="num">
                                      <p:cBhvr>
                                        <p:cTn id="34" dur="1000" fill="hold"/>
                                        <p:tgtEl>
                                          <p:spTgt spid="38"/>
                                        </p:tgtEl>
                                        <p:attrNameLst>
                                          <p:attrName>style.rotation</p:attrName>
                                        </p:attrNameLst>
                                      </p:cBhvr>
                                      <p:tavLst>
                                        <p:tav tm="0">
                                          <p:val>
                                            <p:fltVal val="90"/>
                                          </p:val>
                                        </p:tav>
                                        <p:tav tm="100000">
                                          <p:val>
                                            <p:fltVal val="0"/>
                                          </p:val>
                                        </p:tav>
                                      </p:tavLst>
                                    </p:anim>
                                    <p:animEffect transition="in" filter="fade">
                                      <p:cBhvr>
                                        <p:cTn id="35" dur="1000"/>
                                        <p:tgtEl>
                                          <p:spTgt spid="38"/>
                                        </p:tgtEl>
                                      </p:cBhvr>
                                    </p:animEffect>
                                  </p:childTnLst>
                                </p:cTn>
                              </p:par>
                              <p:par>
                                <p:cTn id="36" presetID="31" presetClass="entr" presetSubtype="0" fill="hold" nodeType="withEffect">
                                  <p:stCondLst>
                                    <p:cond delay="50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par>
                                <p:cTn id="42" presetID="31" presetClass="entr" presetSubtype="0"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fltVal val="0"/>
                                          </p:val>
                                        </p:tav>
                                        <p:tav tm="100000">
                                          <p:val>
                                            <p:strVal val="#ppt_w"/>
                                          </p:val>
                                        </p:tav>
                                      </p:tavLst>
                                    </p:anim>
                                    <p:anim calcmode="lin" valueType="num">
                                      <p:cBhvr>
                                        <p:cTn id="45" dur="1000" fill="hold"/>
                                        <p:tgtEl>
                                          <p:spTgt spid="33"/>
                                        </p:tgtEl>
                                        <p:attrNameLst>
                                          <p:attrName>ppt_h</p:attrName>
                                        </p:attrNameLst>
                                      </p:cBhvr>
                                      <p:tavLst>
                                        <p:tav tm="0">
                                          <p:val>
                                            <p:fltVal val="0"/>
                                          </p:val>
                                        </p:tav>
                                        <p:tav tm="100000">
                                          <p:val>
                                            <p:strVal val="#ppt_h"/>
                                          </p:val>
                                        </p:tav>
                                      </p:tavLst>
                                    </p:anim>
                                    <p:anim calcmode="lin" valueType="num">
                                      <p:cBhvr>
                                        <p:cTn id="46" dur="1000" fill="hold"/>
                                        <p:tgtEl>
                                          <p:spTgt spid="33"/>
                                        </p:tgtEl>
                                        <p:attrNameLst>
                                          <p:attrName>style.rotation</p:attrName>
                                        </p:attrNameLst>
                                      </p:cBhvr>
                                      <p:tavLst>
                                        <p:tav tm="0">
                                          <p:val>
                                            <p:fltVal val="90"/>
                                          </p:val>
                                        </p:tav>
                                        <p:tav tm="100000">
                                          <p:val>
                                            <p:fltVal val="0"/>
                                          </p:val>
                                        </p:tav>
                                      </p:tavLst>
                                    </p:anim>
                                    <p:animEffect transition="in" filter="fade">
                                      <p:cBhvr>
                                        <p:cTn id="47" dur="1000"/>
                                        <p:tgtEl>
                                          <p:spTgt spid="33"/>
                                        </p:tgtEl>
                                      </p:cBhvr>
                                    </p:animEffect>
                                  </p:childTnLst>
                                </p:cTn>
                              </p:par>
                              <p:par>
                                <p:cTn id="48" presetID="31" presetClass="entr" presetSubtype="0" fill="hold"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fltVal val="0"/>
                                          </p:val>
                                        </p:tav>
                                        <p:tav tm="100000">
                                          <p:val>
                                            <p:strVal val="#ppt_h"/>
                                          </p:val>
                                        </p:tav>
                                      </p:tavLst>
                                    </p:anim>
                                    <p:anim calcmode="lin" valueType="num">
                                      <p:cBhvr>
                                        <p:cTn id="52" dur="1000" fill="hold"/>
                                        <p:tgtEl>
                                          <p:spTgt spid="32"/>
                                        </p:tgtEl>
                                        <p:attrNameLst>
                                          <p:attrName>style.rotation</p:attrName>
                                        </p:attrNameLst>
                                      </p:cBhvr>
                                      <p:tavLst>
                                        <p:tav tm="0">
                                          <p:val>
                                            <p:fltVal val="90"/>
                                          </p:val>
                                        </p:tav>
                                        <p:tav tm="100000">
                                          <p:val>
                                            <p:fltVal val="0"/>
                                          </p:val>
                                        </p:tav>
                                      </p:tavLst>
                                    </p:anim>
                                    <p:animEffect transition="in" filter="fade">
                                      <p:cBhvr>
                                        <p:cTn id="53" dur="1000"/>
                                        <p:tgtEl>
                                          <p:spTgt spid="32"/>
                                        </p:tgtEl>
                                      </p:cBhvr>
                                    </p:animEffect>
                                  </p:childTnLst>
                                </p:cTn>
                              </p:par>
                              <p:par>
                                <p:cTn id="54" presetID="31"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par>
                                <p:cTn id="60" presetID="31" presetClass="entr" presetSubtype="0" fill="hold" nodeType="withEffect">
                                  <p:stCondLst>
                                    <p:cond delay="5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1000" fill="hold"/>
                                        <p:tgtEl>
                                          <p:spTgt spid="36"/>
                                        </p:tgtEl>
                                        <p:attrNameLst>
                                          <p:attrName>ppt_w</p:attrName>
                                        </p:attrNameLst>
                                      </p:cBhvr>
                                      <p:tavLst>
                                        <p:tav tm="0">
                                          <p:val>
                                            <p:fltVal val="0"/>
                                          </p:val>
                                        </p:tav>
                                        <p:tav tm="100000">
                                          <p:val>
                                            <p:strVal val="#ppt_w"/>
                                          </p:val>
                                        </p:tav>
                                      </p:tavLst>
                                    </p:anim>
                                    <p:anim calcmode="lin" valueType="num">
                                      <p:cBhvr>
                                        <p:cTn id="63" dur="1000" fill="hold"/>
                                        <p:tgtEl>
                                          <p:spTgt spid="36"/>
                                        </p:tgtEl>
                                        <p:attrNameLst>
                                          <p:attrName>ppt_h</p:attrName>
                                        </p:attrNameLst>
                                      </p:cBhvr>
                                      <p:tavLst>
                                        <p:tav tm="0">
                                          <p:val>
                                            <p:fltVal val="0"/>
                                          </p:val>
                                        </p:tav>
                                        <p:tav tm="100000">
                                          <p:val>
                                            <p:strVal val="#ppt_h"/>
                                          </p:val>
                                        </p:tav>
                                      </p:tavLst>
                                    </p:anim>
                                    <p:anim calcmode="lin" valueType="num">
                                      <p:cBhvr>
                                        <p:cTn id="64" dur="1000" fill="hold"/>
                                        <p:tgtEl>
                                          <p:spTgt spid="36"/>
                                        </p:tgtEl>
                                        <p:attrNameLst>
                                          <p:attrName>style.rotation</p:attrName>
                                        </p:attrNameLst>
                                      </p:cBhvr>
                                      <p:tavLst>
                                        <p:tav tm="0">
                                          <p:val>
                                            <p:fltVal val="90"/>
                                          </p:val>
                                        </p:tav>
                                        <p:tav tm="100000">
                                          <p:val>
                                            <p:fltVal val="0"/>
                                          </p:val>
                                        </p:tav>
                                      </p:tavLst>
                                    </p:anim>
                                    <p:animEffect transition="in" filter="fade">
                                      <p:cBhvr>
                                        <p:cTn id="65" dur="1000"/>
                                        <p:tgtEl>
                                          <p:spTgt spid="36"/>
                                        </p:tgtEl>
                                      </p:cBhvr>
                                    </p:animEffect>
                                  </p:childTnLst>
                                </p:cTn>
                              </p:par>
                              <p:par>
                                <p:cTn id="66" presetID="31" presetClass="entr" presetSubtype="0"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 calcmode="lin" valueType="num">
                                      <p:cBhvr>
                                        <p:cTn id="68" dur="1000" fill="hold"/>
                                        <p:tgtEl>
                                          <p:spTgt spid="34"/>
                                        </p:tgtEl>
                                        <p:attrNameLst>
                                          <p:attrName>ppt_w</p:attrName>
                                        </p:attrNameLst>
                                      </p:cBhvr>
                                      <p:tavLst>
                                        <p:tav tm="0">
                                          <p:val>
                                            <p:fltVal val="0"/>
                                          </p:val>
                                        </p:tav>
                                        <p:tav tm="100000">
                                          <p:val>
                                            <p:strVal val="#ppt_w"/>
                                          </p:val>
                                        </p:tav>
                                      </p:tavLst>
                                    </p:anim>
                                    <p:anim calcmode="lin" valueType="num">
                                      <p:cBhvr>
                                        <p:cTn id="69" dur="1000" fill="hold"/>
                                        <p:tgtEl>
                                          <p:spTgt spid="34"/>
                                        </p:tgtEl>
                                        <p:attrNameLst>
                                          <p:attrName>ppt_h</p:attrName>
                                        </p:attrNameLst>
                                      </p:cBhvr>
                                      <p:tavLst>
                                        <p:tav tm="0">
                                          <p:val>
                                            <p:fltVal val="0"/>
                                          </p:val>
                                        </p:tav>
                                        <p:tav tm="100000">
                                          <p:val>
                                            <p:strVal val="#ppt_h"/>
                                          </p:val>
                                        </p:tav>
                                      </p:tavLst>
                                    </p:anim>
                                    <p:anim calcmode="lin" valueType="num">
                                      <p:cBhvr>
                                        <p:cTn id="70" dur="1000" fill="hold"/>
                                        <p:tgtEl>
                                          <p:spTgt spid="34"/>
                                        </p:tgtEl>
                                        <p:attrNameLst>
                                          <p:attrName>style.rotation</p:attrName>
                                        </p:attrNameLst>
                                      </p:cBhvr>
                                      <p:tavLst>
                                        <p:tav tm="0">
                                          <p:val>
                                            <p:fltVal val="90"/>
                                          </p:val>
                                        </p:tav>
                                        <p:tav tm="100000">
                                          <p:val>
                                            <p:fltVal val="0"/>
                                          </p:val>
                                        </p:tav>
                                      </p:tavLst>
                                    </p:anim>
                                    <p:animEffect transition="in" filter="fade">
                                      <p:cBhvr>
                                        <p:cTn id="71" dur="1000"/>
                                        <p:tgtEl>
                                          <p:spTgt spid="34"/>
                                        </p:tgtEl>
                                      </p:cBhvr>
                                    </p:animEffect>
                                  </p:childTnLst>
                                </p:cTn>
                              </p:par>
                              <p:par>
                                <p:cTn id="72" presetID="31" presetClass="entr" presetSubtype="0" fill="hold" nodeType="withEffect">
                                  <p:stCondLst>
                                    <p:cond delay="5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1000" fill="hold"/>
                                        <p:tgtEl>
                                          <p:spTgt spid="31"/>
                                        </p:tgtEl>
                                        <p:attrNameLst>
                                          <p:attrName>ppt_w</p:attrName>
                                        </p:attrNameLst>
                                      </p:cBhvr>
                                      <p:tavLst>
                                        <p:tav tm="0">
                                          <p:val>
                                            <p:fltVal val="0"/>
                                          </p:val>
                                        </p:tav>
                                        <p:tav tm="100000">
                                          <p:val>
                                            <p:strVal val="#ppt_w"/>
                                          </p:val>
                                        </p:tav>
                                      </p:tavLst>
                                    </p:anim>
                                    <p:anim calcmode="lin" valueType="num">
                                      <p:cBhvr>
                                        <p:cTn id="75" dur="1000" fill="hold"/>
                                        <p:tgtEl>
                                          <p:spTgt spid="31"/>
                                        </p:tgtEl>
                                        <p:attrNameLst>
                                          <p:attrName>ppt_h</p:attrName>
                                        </p:attrNameLst>
                                      </p:cBhvr>
                                      <p:tavLst>
                                        <p:tav tm="0">
                                          <p:val>
                                            <p:fltVal val="0"/>
                                          </p:val>
                                        </p:tav>
                                        <p:tav tm="100000">
                                          <p:val>
                                            <p:strVal val="#ppt_h"/>
                                          </p:val>
                                        </p:tav>
                                      </p:tavLst>
                                    </p:anim>
                                    <p:anim calcmode="lin" valueType="num">
                                      <p:cBhvr>
                                        <p:cTn id="76" dur="1000" fill="hold"/>
                                        <p:tgtEl>
                                          <p:spTgt spid="31"/>
                                        </p:tgtEl>
                                        <p:attrNameLst>
                                          <p:attrName>style.rotation</p:attrName>
                                        </p:attrNameLst>
                                      </p:cBhvr>
                                      <p:tavLst>
                                        <p:tav tm="0">
                                          <p:val>
                                            <p:fltVal val="90"/>
                                          </p:val>
                                        </p:tav>
                                        <p:tav tm="100000">
                                          <p:val>
                                            <p:fltVal val="0"/>
                                          </p:val>
                                        </p:tav>
                                      </p:tavLst>
                                    </p:anim>
                                    <p:animEffect transition="in" filter="fade">
                                      <p:cBhvr>
                                        <p:cTn id="77" dur="1000"/>
                                        <p:tgtEl>
                                          <p:spTgt spid="31"/>
                                        </p:tgtEl>
                                      </p:cBhvr>
                                    </p:animEffect>
                                  </p:childTnLst>
                                </p:cTn>
                              </p:par>
                              <p:par>
                                <p:cTn id="78" presetID="31" presetClass="entr" presetSubtype="0" fill="hold" nodeType="withEffect">
                                  <p:stCondLst>
                                    <p:cond delay="50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par>
                                <p:cTn id="84" presetID="31" presetClass="entr" presetSubtype="0" fill="hold" nodeType="withEffect">
                                  <p:stCondLst>
                                    <p:cond delay="50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par>
                                <p:cTn id="90" presetID="31" presetClass="entr" presetSubtype="0" fill="hold"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nodeType="withEffect">
                                  <p:stCondLst>
                                    <p:cond delay="50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style.rotation</p:attrName>
                                        </p:attrNameLst>
                                      </p:cBhvr>
                                      <p:tavLst>
                                        <p:tav tm="0">
                                          <p:val>
                                            <p:fltVal val="90"/>
                                          </p:val>
                                        </p:tav>
                                        <p:tav tm="100000">
                                          <p:val>
                                            <p:fltVal val="0"/>
                                          </p:val>
                                        </p:tav>
                                      </p:tavLst>
                                    </p:anim>
                                    <p:animEffect transition="in" filter="fade">
                                      <p:cBhvr>
                                        <p:cTn id="101" dur="1000"/>
                                        <p:tgtEl>
                                          <p:spTgt spid="22"/>
                                        </p:tgtEl>
                                      </p:cBhvr>
                                    </p:animEffect>
                                  </p:childTnLst>
                                </p:cTn>
                              </p:par>
                              <p:par>
                                <p:cTn id="102" presetID="31" presetClass="entr" presetSubtype="0" fill="hold" nodeType="withEffect">
                                  <p:stCondLst>
                                    <p:cond delay="50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par>
                                <p:cTn id="108" presetID="31" presetClass="entr" presetSubtype="0" fill="hold" nodeType="withEffect">
                                  <p:stCondLst>
                                    <p:cond delay="50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style.rotation</p:attrName>
                                        </p:attrNameLst>
                                      </p:cBhvr>
                                      <p:tavLst>
                                        <p:tav tm="0">
                                          <p:val>
                                            <p:fltVal val="90"/>
                                          </p:val>
                                        </p:tav>
                                        <p:tav tm="100000">
                                          <p:val>
                                            <p:fltVal val="0"/>
                                          </p:val>
                                        </p:tav>
                                      </p:tavLst>
                                    </p:anim>
                                    <p:animEffect transition="in" filter="fade">
                                      <p:cBhvr>
                                        <p:cTn id="113" dur="1000"/>
                                        <p:tgtEl>
                                          <p:spTgt spid="24"/>
                                        </p:tgtEl>
                                      </p:cBhvr>
                                    </p:animEffect>
                                  </p:childTnLst>
                                </p:cTn>
                              </p:par>
                              <p:par>
                                <p:cTn id="114" presetID="31" presetClass="entr" presetSubtype="0" fill="hold" nodeType="withEffect">
                                  <p:stCondLst>
                                    <p:cond delay="5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1000" fill="hold"/>
                                        <p:tgtEl>
                                          <p:spTgt spid="23"/>
                                        </p:tgtEl>
                                        <p:attrNameLst>
                                          <p:attrName>ppt_w</p:attrName>
                                        </p:attrNameLst>
                                      </p:cBhvr>
                                      <p:tavLst>
                                        <p:tav tm="0">
                                          <p:val>
                                            <p:fltVal val="0"/>
                                          </p:val>
                                        </p:tav>
                                        <p:tav tm="100000">
                                          <p:val>
                                            <p:strVal val="#ppt_w"/>
                                          </p:val>
                                        </p:tav>
                                      </p:tavLst>
                                    </p:anim>
                                    <p:anim calcmode="lin" valueType="num">
                                      <p:cBhvr>
                                        <p:cTn id="117" dur="1000" fill="hold"/>
                                        <p:tgtEl>
                                          <p:spTgt spid="23"/>
                                        </p:tgtEl>
                                        <p:attrNameLst>
                                          <p:attrName>ppt_h</p:attrName>
                                        </p:attrNameLst>
                                      </p:cBhvr>
                                      <p:tavLst>
                                        <p:tav tm="0">
                                          <p:val>
                                            <p:fltVal val="0"/>
                                          </p:val>
                                        </p:tav>
                                        <p:tav tm="100000">
                                          <p:val>
                                            <p:strVal val="#ppt_h"/>
                                          </p:val>
                                        </p:tav>
                                      </p:tavLst>
                                    </p:anim>
                                    <p:anim calcmode="lin" valueType="num">
                                      <p:cBhvr>
                                        <p:cTn id="118" dur="1000" fill="hold"/>
                                        <p:tgtEl>
                                          <p:spTgt spid="23"/>
                                        </p:tgtEl>
                                        <p:attrNameLst>
                                          <p:attrName>style.rotation</p:attrName>
                                        </p:attrNameLst>
                                      </p:cBhvr>
                                      <p:tavLst>
                                        <p:tav tm="0">
                                          <p:val>
                                            <p:fltVal val="90"/>
                                          </p:val>
                                        </p:tav>
                                        <p:tav tm="100000">
                                          <p:val>
                                            <p:fltVal val="0"/>
                                          </p:val>
                                        </p:tav>
                                      </p:tavLst>
                                    </p:anim>
                                    <p:animEffect transition="in" filter="fade">
                                      <p:cBhvr>
                                        <p:cTn id="119" dur="1000"/>
                                        <p:tgtEl>
                                          <p:spTgt spid="23"/>
                                        </p:tgtEl>
                                      </p:cBhvr>
                                    </p:animEffect>
                                  </p:childTnLst>
                                </p:cTn>
                              </p:par>
                              <p:par>
                                <p:cTn id="120" presetID="31" presetClass="entr" presetSubtype="0" fill="hold" nodeType="withEffect">
                                  <p:stCondLst>
                                    <p:cond delay="50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1000" fill="hold"/>
                                        <p:tgtEl>
                                          <p:spTgt spid="41"/>
                                        </p:tgtEl>
                                        <p:attrNameLst>
                                          <p:attrName>ppt_w</p:attrName>
                                        </p:attrNameLst>
                                      </p:cBhvr>
                                      <p:tavLst>
                                        <p:tav tm="0">
                                          <p:val>
                                            <p:fltVal val="0"/>
                                          </p:val>
                                        </p:tav>
                                        <p:tav tm="100000">
                                          <p:val>
                                            <p:strVal val="#ppt_w"/>
                                          </p:val>
                                        </p:tav>
                                      </p:tavLst>
                                    </p:anim>
                                    <p:anim calcmode="lin" valueType="num">
                                      <p:cBhvr>
                                        <p:cTn id="123" dur="1000" fill="hold"/>
                                        <p:tgtEl>
                                          <p:spTgt spid="41"/>
                                        </p:tgtEl>
                                        <p:attrNameLst>
                                          <p:attrName>ppt_h</p:attrName>
                                        </p:attrNameLst>
                                      </p:cBhvr>
                                      <p:tavLst>
                                        <p:tav tm="0">
                                          <p:val>
                                            <p:fltVal val="0"/>
                                          </p:val>
                                        </p:tav>
                                        <p:tav tm="100000">
                                          <p:val>
                                            <p:strVal val="#ppt_h"/>
                                          </p:val>
                                        </p:tav>
                                      </p:tavLst>
                                    </p:anim>
                                    <p:anim calcmode="lin" valueType="num">
                                      <p:cBhvr>
                                        <p:cTn id="124" dur="1000" fill="hold"/>
                                        <p:tgtEl>
                                          <p:spTgt spid="41"/>
                                        </p:tgtEl>
                                        <p:attrNameLst>
                                          <p:attrName>style.rotation</p:attrName>
                                        </p:attrNameLst>
                                      </p:cBhvr>
                                      <p:tavLst>
                                        <p:tav tm="0">
                                          <p:val>
                                            <p:fltVal val="90"/>
                                          </p:val>
                                        </p:tav>
                                        <p:tav tm="100000">
                                          <p:val>
                                            <p:fltVal val="0"/>
                                          </p:val>
                                        </p:tav>
                                      </p:tavLst>
                                    </p:anim>
                                    <p:animEffect transition="in" filter="fade">
                                      <p:cBhvr>
                                        <p:cTn id="125" dur="1000"/>
                                        <p:tgtEl>
                                          <p:spTgt spid="41"/>
                                        </p:tgtEl>
                                      </p:cBhvr>
                                    </p:animEffect>
                                  </p:childTnLst>
                                </p:cTn>
                              </p:par>
                              <p:par>
                                <p:cTn id="126" presetID="31" presetClass="entr" presetSubtype="0" fill="hold" nodeType="withEffect">
                                  <p:stCondLst>
                                    <p:cond delay="500"/>
                                  </p:stCondLst>
                                  <p:childTnLst>
                                    <p:set>
                                      <p:cBhvr>
                                        <p:cTn id="127" dur="1" fill="hold">
                                          <p:stCondLst>
                                            <p:cond delay="0"/>
                                          </p:stCondLst>
                                        </p:cTn>
                                        <p:tgtEl>
                                          <p:spTgt spid="27"/>
                                        </p:tgtEl>
                                        <p:attrNameLst>
                                          <p:attrName>style.visibility</p:attrName>
                                        </p:attrNameLst>
                                      </p:cBhvr>
                                      <p:to>
                                        <p:strVal val="visible"/>
                                      </p:to>
                                    </p:set>
                                    <p:anim calcmode="lin" valueType="num">
                                      <p:cBhvr>
                                        <p:cTn id="128" dur="1000" fill="hold"/>
                                        <p:tgtEl>
                                          <p:spTgt spid="27"/>
                                        </p:tgtEl>
                                        <p:attrNameLst>
                                          <p:attrName>ppt_w</p:attrName>
                                        </p:attrNameLst>
                                      </p:cBhvr>
                                      <p:tavLst>
                                        <p:tav tm="0">
                                          <p:val>
                                            <p:fltVal val="0"/>
                                          </p:val>
                                        </p:tav>
                                        <p:tav tm="100000">
                                          <p:val>
                                            <p:strVal val="#ppt_w"/>
                                          </p:val>
                                        </p:tav>
                                      </p:tavLst>
                                    </p:anim>
                                    <p:anim calcmode="lin" valueType="num">
                                      <p:cBhvr>
                                        <p:cTn id="129" dur="1000" fill="hold"/>
                                        <p:tgtEl>
                                          <p:spTgt spid="27"/>
                                        </p:tgtEl>
                                        <p:attrNameLst>
                                          <p:attrName>ppt_h</p:attrName>
                                        </p:attrNameLst>
                                      </p:cBhvr>
                                      <p:tavLst>
                                        <p:tav tm="0">
                                          <p:val>
                                            <p:fltVal val="0"/>
                                          </p:val>
                                        </p:tav>
                                        <p:tav tm="100000">
                                          <p:val>
                                            <p:strVal val="#ppt_h"/>
                                          </p:val>
                                        </p:tav>
                                      </p:tavLst>
                                    </p:anim>
                                    <p:anim calcmode="lin" valueType="num">
                                      <p:cBhvr>
                                        <p:cTn id="130" dur="1000" fill="hold"/>
                                        <p:tgtEl>
                                          <p:spTgt spid="27"/>
                                        </p:tgtEl>
                                        <p:attrNameLst>
                                          <p:attrName>style.rotation</p:attrName>
                                        </p:attrNameLst>
                                      </p:cBhvr>
                                      <p:tavLst>
                                        <p:tav tm="0">
                                          <p:val>
                                            <p:fltVal val="90"/>
                                          </p:val>
                                        </p:tav>
                                        <p:tav tm="100000">
                                          <p:val>
                                            <p:fltVal val="0"/>
                                          </p:val>
                                        </p:tav>
                                      </p:tavLst>
                                    </p:anim>
                                    <p:animEffect transition="in" filter="fade">
                                      <p:cBhvr>
                                        <p:cTn id="131" dur="1000"/>
                                        <p:tgtEl>
                                          <p:spTgt spid="27"/>
                                        </p:tgtEl>
                                      </p:cBhvr>
                                    </p:animEffect>
                                  </p:childTnLst>
                                </p:cTn>
                              </p:par>
                              <p:par>
                                <p:cTn id="132" presetID="31" presetClass="entr" presetSubtype="0" fill="hold" nodeType="withEffect">
                                  <p:stCondLst>
                                    <p:cond delay="50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1000" fill="hold"/>
                                        <p:tgtEl>
                                          <p:spTgt spid="29"/>
                                        </p:tgtEl>
                                        <p:attrNameLst>
                                          <p:attrName>ppt_w</p:attrName>
                                        </p:attrNameLst>
                                      </p:cBhvr>
                                      <p:tavLst>
                                        <p:tav tm="0">
                                          <p:val>
                                            <p:fltVal val="0"/>
                                          </p:val>
                                        </p:tav>
                                        <p:tav tm="100000">
                                          <p:val>
                                            <p:strVal val="#ppt_w"/>
                                          </p:val>
                                        </p:tav>
                                      </p:tavLst>
                                    </p:anim>
                                    <p:anim calcmode="lin" valueType="num">
                                      <p:cBhvr>
                                        <p:cTn id="135" dur="1000" fill="hold"/>
                                        <p:tgtEl>
                                          <p:spTgt spid="29"/>
                                        </p:tgtEl>
                                        <p:attrNameLst>
                                          <p:attrName>ppt_h</p:attrName>
                                        </p:attrNameLst>
                                      </p:cBhvr>
                                      <p:tavLst>
                                        <p:tav tm="0">
                                          <p:val>
                                            <p:fltVal val="0"/>
                                          </p:val>
                                        </p:tav>
                                        <p:tav tm="100000">
                                          <p:val>
                                            <p:strVal val="#ppt_h"/>
                                          </p:val>
                                        </p:tav>
                                      </p:tavLst>
                                    </p:anim>
                                    <p:anim calcmode="lin" valueType="num">
                                      <p:cBhvr>
                                        <p:cTn id="136" dur="1000" fill="hold"/>
                                        <p:tgtEl>
                                          <p:spTgt spid="29"/>
                                        </p:tgtEl>
                                        <p:attrNameLst>
                                          <p:attrName>style.rotation</p:attrName>
                                        </p:attrNameLst>
                                      </p:cBhvr>
                                      <p:tavLst>
                                        <p:tav tm="0">
                                          <p:val>
                                            <p:fltVal val="90"/>
                                          </p:val>
                                        </p:tav>
                                        <p:tav tm="100000">
                                          <p:val>
                                            <p:fltVal val="0"/>
                                          </p:val>
                                        </p:tav>
                                      </p:tavLst>
                                    </p:anim>
                                    <p:animEffect transition="in" filter="fade">
                                      <p:cBhvr>
                                        <p:cTn id="137" dur="1000"/>
                                        <p:tgtEl>
                                          <p:spTgt spid="29"/>
                                        </p:tgtEl>
                                      </p:cBhvr>
                                    </p:animEffect>
                                  </p:childTnLst>
                                </p:cTn>
                              </p:par>
                              <p:par>
                                <p:cTn id="138" presetID="53" presetClass="entr" presetSubtype="16" fill="hold" grpId="0" nodeType="withEffect">
                                  <p:stCondLst>
                                    <p:cond delay="1000"/>
                                  </p:stCondLst>
                                  <p:childTnLst>
                                    <p:set>
                                      <p:cBhvr>
                                        <p:cTn id="139" dur="1" fill="hold">
                                          <p:stCondLst>
                                            <p:cond delay="0"/>
                                          </p:stCondLst>
                                        </p:cTn>
                                        <p:tgtEl>
                                          <p:spTgt spid="57"/>
                                        </p:tgtEl>
                                        <p:attrNameLst>
                                          <p:attrName>style.visibility</p:attrName>
                                        </p:attrNameLst>
                                      </p:cBhvr>
                                      <p:to>
                                        <p:strVal val="visible"/>
                                      </p:to>
                                    </p:set>
                                    <p:anim calcmode="lin" valueType="num">
                                      <p:cBhvr>
                                        <p:cTn id="140" dur="500" fill="hold"/>
                                        <p:tgtEl>
                                          <p:spTgt spid="57"/>
                                        </p:tgtEl>
                                        <p:attrNameLst>
                                          <p:attrName>ppt_w</p:attrName>
                                        </p:attrNameLst>
                                      </p:cBhvr>
                                      <p:tavLst>
                                        <p:tav tm="0">
                                          <p:val>
                                            <p:fltVal val="0"/>
                                          </p:val>
                                        </p:tav>
                                        <p:tav tm="100000">
                                          <p:val>
                                            <p:strVal val="#ppt_w"/>
                                          </p:val>
                                        </p:tav>
                                      </p:tavLst>
                                    </p:anim>
                                    <p:anim calcmode="lin" valueType="num">
                                      <p:cBhvr>
                                        <p:cTn id="141" dur="500" fill="hold"/>
                                        <p:tgtEl>
                                          <p:spTgt spid="57"/>
                                        </p:tgtEl>
                                        <p:attrNameLst>
                                          <p:attrName>ppt_h</p:attrName>
                                        </p:attrNameLst>
                                      </p:cBhvr>
                                      <p:tavLst>
                                        <p:tav tm="0">
                                          <p:val>
                                            <p:fltVal val="0"/>
                                          </p:val>
                                        </p:tav>
                                        <p:tav tm="100000">
                                          <p:val>
                                            <p:strVal val="#ppt_h"/>
                                          </p:val>
                                        </p:tav>
                                      </p:tavLst>
                                    </p:anim>
                                    <p:animEffect transition="in" filter="fade">
                                      <p:cBhvr>
                                        <p:cTn id="142" dur="500"/>
                                        <p:tgtEl>
                                          <p:spTgt spid="57"/>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59"/>
                                        </p:tgtEl>
                                        <p:attrNameLst>
                                          <p:attrName>style.visibility</p:attrName>
                                        </p:attrNameLst>
                                      </p:cBhvr>
                                      <p:to>
                                        <p:strVal val="visible"/>
                                      </p:to>
                                    </p:set>
                                    <p:anim calcmode="lin" valueType="num">
                                      <p:cBhvr>
                                        <p:cTn id="145" dur="500" fill="hold"/>
                                        <p:tgtEl>
                                          <p:spTgt spid="59"/>
                                        </p:tgtEl>
                                        <p:attrNameLst>
                                          <p:attrName>ppt_w</p:attrName>
                                        </p:attrNameLst>
                                      </p:cBhvr>
                                      <p:tavLst>
                                        <p:tav tm="0">
                                          <p:val>
                                            <p:fltVal val="0"/>
                                          </p:val>
                                        </p:tav>
                                        <p:tav tm="100000">
                                          <p:val>
                                            <p:strVal val="#ppt_w"/>
                                          </p:val>
                                        </p:tav>
                                      </p:tavLst>
                                    </p:anim>
                                    <p:anim calcmode="lin" valueType="num">
                                      <p:cBhvr>
                                        <p:cTn id="146" dur="500" fill="hold"/>
                                        <p:tgtEl>
                                          <p:spTgt spid="59"/>
                                        </p:tgtEl>
                                        <p:attrNameLst>
                                          <p:attrName>ppt_h</p:attrName>
                                        </p:attrNameLst>
                                      </p:cBhvr>
                                      <p:tavLst>
                                        <p:tav tm="0">
                                          <p:val>
                                            <p:fltVal val="0"/>
                                          </p:val>
                                        </p:tav>
                                        <p:tav tm="100000">
                                          <p:val>
                                            <p:strVal val="#ppt_h"/>
                                          </p:val>
                                        </p:tav>
                                      </p:tavLst>
                                    </p:anim>
                                    <p:animEffect transition="in" filter="fade">
                                      <p:cBhvr>
                                        <p:cTn id="147" dur="500"/>
                                        <p:tgtEl>
                                          <p:spTgt spid="59"/>
                                        </p:tgtEl>
                                      </p:cBhvr>
                                    </p:animEffect>
                                  </p:childTnLst>
                                </p:cTn>
                              </p:par>
                              <p:par>
                                <p:cTn id="148" presetID="53" presetClass="entr" presetSubtype="16" fill="hold" grpId="0" nodeType="withEffect">
                                  <p:stCondLst>
                                    <p:cond delay="10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500" fill="hold"/>
                                        <p:tgtEl>
                                          <p:spTgt spid="50"/>
                                        </p:tgtEl>
                                        <p:attrNameLst>
                                          <p:attrName>ppt_w</p:attrName>
                                        </p:attrNameLst>
                                      </p:cBhvr>
                                      <p:tavLst>
                                        <p:tav tm="0">
                                          <p:val>
                                            <p:fltVal val="0"/>
                                          </p:val>
                                        </p:tav>
                                        <p:tav tm="100000">
                                          <p:val>
                                            <p:strVal val="#ppt_w"/>
                                          </p:val>
                                        </p:tav>
                                      </p:tavLst>
                                    </p:anim>
                                    <p:anim calcmode="lin" valueType="num">
                                      <p:cBhvr>
                                        <p:cTn id="151" dur="500" fill="hold"/>
                                        <p:tgtEl>
                                          <p:spTgt spid="50"/>
                                        </p:tgtEl>
                                        <p:attrNameLst>
                                          <p:attrName>ppt_h</p:attrName>
                                        </p:attrNameLst>
                                      </p:cBhvr>
                                      <p:tavLst>
                                        <p:tav tm="0">
                                          <p:val>
                                            <p:fltVal val="0"/>
                                          </p:val>
                                        </p:tav>
                                        <p:tav tm="100000">
                                          <p:val>
                                            <p:strVal val="#ppt_h"/>
                                          </p:val>
                                        </p:tav>
                                      </p:tavLst>
                                    </p:anim>
                                    <p:animEffect transition="in" filter="fade">
                                      <p:cBhvr>
                                        <p:cTn id="152" dur="500"/>
                                        <p:tgtEl>
                                          <p:spTgt spid="50"/>
                                        </p:tgtEl>
                                      </p:cBhvr>
                                    </p:animEffect>
                                  </p:childTnLst>
                                </p:cTn>
                              </p:par>
                              <p:par>
                                <p:cTn id="153" presetID="53" presetClass="entr" presetSubtype="16" fill="hold" grpId="0" nodeType="withEffect">
                                  <p:stCondLst>
                                    <p:cond delay="100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fltVal val="0"/>
                                          </p:val>
                                        </p:tav>
                                        <p:tav tm="100000">
                                          <p:val>
                                            <p:strVal val="#ppt_w"/>
                                          </p:val>
                                        </p:tav>
                                      </p:tavLst>
                                    </p:anim>
                                    <p:anim calcmode="lin" valueType="num">
                                      <p:cBhvr>
                                        <p:cTn id="156" dur="500" fill="hold"/>
                                        <p:tgtEl>
                                          <p:spTgt spid="51"/>
                                        </p:tgtEl>
                                        <p:attrNameLst>
                                          <p:attrName>ppt_h</p:attrName>
                                        </p:attrNameLst>
                                      </p:cBhvr>
                                      <p:tavLst>
                                        <p:tav tm="0">
                                          <p:val>
                                            <p:fltVal val="0"/>
                                          </p:val>
                                        </p:tav>
                                        <p:tav tm="100000">
                                          <p:val>
                                            <p:strVal val="#ppt_h"/>
                                          </p:val>
                                        </p:tav>
                                      </p:tavLst>
                                    </p:anim>
                                    <p:animEffect transition="in" filter="fade">
                                      <p:cBhvr>
                                        <p:cTn id="157" dur="500"/>
                                        <p:tgtEl>
                                          <p:spTgt spid="51"/>
                                        </p:tgtEl>
                                      </p:cBhvr>
                                    </p:animEffect>
                                  </p:childTnLst>
                                </p:cTn>
                              </p:par>
                              <p:par>
                                <p:cTn id="158" presetID="53" presetClass="entr" presetSubtype="16" fill="hold" grpId="0" nodeType="withEffect">
                                  <p:stCondLst>
                                    <p:cond delay="1000"/>
                                  </p:stCondLst>
                                  <p:childTnLst>
                                    <p:set>
                                      <p:cBhvr>
                                        <p:cTn id="159" dur="1" fill="hold">
                                          <p:stCondLst>
                                            <p:cond delay="0"/>
                                          </p:stCondLst>
                                        </p:cTn>
                                        <p:tgtEl>
                                          <p:spTgt spid="44"/>
                                        </p:tgtEl>
                                        <p:attrNameLst>
                                          <p:attrName>style.visibility</p:attrName>
                                        </p:attrNameLst>
                                      </p:cBhvr>
                                      <p:to>
                                        <p:strVal val="visible"/>
                                      </p:to>
                                    </p:set>
                                    <p:anim calcmode="lin" valueType="num">
                                      <p:cBhvr>
                                        <p:cTn id="160" dur="500" fill="hold"/>
                                        <p:tgtEl>
                                          <p:spTgt spid="44"/>
                                        </p:tgtEl>
                                        <p:attrNameLst>
                                          <p:attrName>ppt_w</p:attrName>
                                        </p:attrNameLst>
                                      </p:cBhvr>
                                      <p:tavLst>
                                        <p:tav tm="0">
                                          <p:val>
                                            <p:fltVal val="0"/>
                                          </p:val>
                                        </p:tav>
                                        <p:tav tm="100000">
                                          <p:val>
                                            <p:strVal val="#ppt_w"/>
                                          </p:val>
                                        </p:tav>
                                      </p:tavLst>
                                    </p:anim>
                                    <p:anim calcmode="lin" valueType="num">
                                      <p:cBhvr>
                                        <p:cTn id="161" dur="500" fill="hold"/>
                                        <p:tgtEl>
                                          <p:spTgt spid="44"/>
                                        </p:tgtEl>
                                        <p:attrNameLst>
                                          <p:attrName>ppt_h</p:attrName>
                                        </p:attrNameLst>
                                      </p:cBhvr>
                                      <p:tavLst>
                                        <p:tav tm="0">
                                          <p:val>
                                            <p:fltVal val="0"/>
                                          </p:val>
                                        </p:tav>
                                        <p:tav tm="100000">
                                          <p:val>
                                            <p:strVal val="#ppt_h"/>
                                          </p:val>
                                        </p:tav>
                                      </p:tavLst>
                                    </p:anim>
                                    <p:animEffect transition="in" filter="fade">
                                      <p:cBhvr>
                                        <p:cTn id="162" dur="500"/>
                                        <p:tgtEl>
                                          <p:spTgt spid="44"/>
                                        </p:tgtEl>
                                      </p:cBhvr>
                                    </p:animEffect>
                                  </p:childTnLst>
                                </p:cTn>
                              </p:par>
                              <p:par>
                                <p:cTn id="163" presetID="53" presetClass="entr" presetSubtype="16" fill="hold" grpId="0" nodeType="withEffect">
                                  <p:stCondLst>
                                    <p:cond delay="1000"/>
                                  </p:stCondLst>
                                  <p:childTnLst>
                                    <p:set>
                                      <p:cBhvr>
                                        <p:cTn id="164" dur="1" fill="hold">
                                          <p:stCondLst>
                                            <p:cond delay="0"/>
                                          </p:stCondLst>
                                        </p:cTn>
                                        <p:tgtEl>
                                          <p:spTgt spid="45"/>
                                        </p:tgtEl>
                                        <p:attrNameLst>
                                          <p:attrName>style.visibility</p:attrName>
                                        </p:attrNameLst>
                                      </p:cBhvr>
                                      <p:to>
                                        <p:strVal val="visible"/>
                                      </p:to>
                                    </p:set>
                                    <p:anim calcmode="lin" valueType="num">
                                      <p:cBhvr>
                                        <p:cTn id="165" dur="500" fill="hold"/>
                                        <p:tgtEl>
                                          <p:spTgt spid="45"/>
                                        </p:tgtEl>
                                        <p:attrNameLst>
                                          <p:attrName>ppt_w</p:attrName>
                                        </p:attrNameLst>
                                      </p:cBhvr>
                                      <p:tavLst>
                                        <p:tav tm="0">
                                          <p:val>
                                            <p:fltVal val="0"/>
                                          </p:val>
                                        </p:tav>
                                        <p:tav tm="100000">
                                          <p:val>
                                            <p:strVal val="#ppt_w"/>
                                          </p:val>
                                        </p:tav>
                                      </p:tavLst>
                                    </p:anim>
                                    <p:anim calcmode="lin" valueType="num">
                                      <p:cBhvr>
                                        <p:cTn id="166" dur="500" fill="hold"/>
                                        <p:tgtEl>
                                          <p:spTgt spid="45"/>
                                        </p:tgtEl>
                                        <p:attrNameLst>
                                          <p:attrName>ppt_h</p:attrName>
                                        </p:attrNameLst>
                                      </p:cBhvr>
                                      <p:tavLst>
                                        <p:tav tm="0">
                                          <p:val>
                                            <p:fltVal val="0"/>
                                          </p:val>
                                        </p:tav>
                                        <p:tav tm="100000">
                                          <p:val>
                                            <p:strVal val="#ppt_h"/>
                                          </p:val>
                                        </p:tav>
                                      </p:tavLst>
                                    </p:anim>
                                    <p:animEffect transition="in" filter="fade">
                                      <p:cBhvr>
                                        <p:cTn id="167" dur="500"/>
                                        <p:tgtEl>
                                          <p:spTgt spid="45"/>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2"/>
                                        </p:tgtEl>
                                        <p:attrNameLst>
                                          <p:attrName>style.visibility</p:attrName>
                                        </p:attrNameLst>
                                      </p:cBhvr>
                                      <p:to>
                                        <p:strVal val="visible"/>
                                      </p:to>
                                    </p:set>
                                    <p:anim calcmode="lin" valueType="num">
                                      <p:cBhvr>
                                        <p:cTn id="170" dur="500" fill="hold"/>
                                        <p:tgtEl>
                                          <p:spTgt spid="52"/>
                                        </p:tgtEl>
                                        <p:attrNameLst>
                                          <p:attrName>ppt_w</p:attrName>
                                        </p:attrNameLst>
                                      </p:cBhvr>
                                      <p:tavLst>
                                        <p:tav tm="0">
                                          <p:val>
                                            <p:fltVal val="0"/>
                                          </p:val>
                                        </p:tav>
                                        <p:tav tm="100000">
                                          <p:val>
                                            <p:strVal val="#ppt_w"/>
                                          </p:val>
                                        </p:tav>
                                      </p:tavLst>
                                    </p:anim>
                                    <p:anim calcmode="lin" valueType="num">
                                      <p:cBhvr>
                                        <p:cTn id="171" dur="500" fill="hold"/>
                                        <p:tgtEl>
                                          <p:spTgt spid="52"/>
                                        </p:tgtEl>
                                        <p:attrNameLst>
                                          <p:attrName>ppt_h</p:attrName>
                                        </p:attrNameLst>
                                      </p:cBhvr>
                                      <p:tavLst>
                                        <p:tav tm="0">
                                          <p:val>
                                            <p:fltVal val="0"/>
                                          </p:val>
                                        </p:tav>
                                        <p:tav tm="100000">
                                          <p:val>
                                            <p:strVal val="#ppt_h"/>
                                          </p:val>
                                        </p:tav>
                                      </p:tavLst>
                                    </p:anim>
                                    <p:animEffect transition="in" filter="fade">
                                      <p:cBhvr>
                                        <p:cTn id="172" dur="500"/>
                                        <p:tgtEl>
                                          <p:spTgt spid="52"/>
                                        </p:tgtEl>
                                      </p:cBhvr>
                                    </p:animEffect>
                                  </p:childTnLst>
                                </p:cTn>
                              </p:par>
                              <p:par>
                                <p:cTn id="173" presetID="53" presetClass="entr" presetSubtype="16" fill="hold" grpId="0" nodeType="withEffect">
                                  <p:stCondLst>
                                    <p:cond delay="1000"/>
                                  </p:stCondLst>
                                  <p:childTnLst>
                                    <p:set>
                                      <p:cBhvr>
                                        <p:cTn id="174" dur="1" fill="hold">
                                          <p:stCondLst>
                                            <p:cond delay="0"/>
                                          </p:stCondLst>
                                        </p:cTn>
                                        <p:tgtEl>
                                          <p:spTgt spid="46"/>
                                        </p:tgtEl>
                                        <p:attrNameLst>
                                          <p:attrName>style.visibility</p:attrName>
                                        </p:attrNameLst>
                                      </p:cBhvr>
                                      <p:to>
                                        <p:strVal val="visible"/>
                                      </p:to>
                                    </p:set>
                                    <p:anim calcmode="lin" valueType="num">
                                      <p:cBhvr>
                                        <p:cTn id="175" dur="500" fill="hold"/>
                                        <p:tgtEl>
                                          <p:spTgt spid="46"/>
                                        </p:tgtEl>
                                        <p:attrNameLst>
                                          <p:attrName>ppt_w</p:attrName>
                                        </p:attrNameLst>
                                      </p:cBhvr>
                                      <p:tavLst>
                                        <p:tav tm="0">
                                          <p:val>
                                            <p:fltVal val="0"/>
                                          </p:val>
                                        </p:tav>
                                        <p:tav tm="100000">
                                          <p:val>
                                            <p:strVal val="#ppt_w"/>
                                          </p:val>
                                        </p:tav>
                                      </p:tavLst>
                                    </p:anim>
                                    <p:anim calcmode="lin" valueType="num">
                                      <p:cBhvr>
                                        <p:cTn id="176" dur="500" fill="hold"/>
                                        <p:tgtEl>
                                          <p:spTgt spid="46"/>
                                        </p:tgtEl>
                                        <p:attrNameLst>
                                          <p:attrName>ppt_h</p:attrName>
                                        </p:attrNameLst>
                                      </p:cBhvr>
                                      <p:tavLst>
                                        <p:tav tm="0">
                                          <p:val>
                                            <p:fltVal val="0"/>
                                          </p:val>
                                        </p:tav>
                                        <p:tav tm="100000">
                                          <p:val>
                                            <p:strVal val="#ppt_h"/>
                                          </p:val>
                                        </p:tav>
                                      </p:tavLst>
                                    </p:anim>
                                    <p:animEffect transition="in" filter="fade">
                                      <p:cBhvr>
                                        <p:cTn id="177" dur="500"/>
                                        <p:tgtEl>
                                          <p:spTgt spid="46"/>
                                        </p:tgtEl>
                                      </p:cBhvr>
                                    </p:animEffect>
                                  </p:childTnLst>
                                </p:cTn>
                              </p:par>
                              <p:par>
                                <p:cTn id="178" presetID="53" presetClass="entr" presetSubtype="16" fill="hold" grpId="0" nodeType="withEffect">
                                  <p:stCondLst>
                                    <p:cond delay="100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500" fill="hold"/>
                                        <p:tgtEl>
                                          <p:spTgt spid="53"/>
                                        </p:tgtEl>
                                        <p:attrNameLst>
                                          <p:attrName>ppt_w</p:attrName>
                                        </p:attrNameLst>
                                      </p:cBhvr>
                                      <p:tavLst>
                                        <p:tav tm="0">
                                          <p:val>
                                            <p:fltVal val="0"/>
                                          </p:val>
                                        </p:tav>
                                        <p:tav tm="100000">
                                          <p:val>
                                            <p:strVal val="#ppt_w"/>
                                          </p:val>
                                        </p:tav>
                                      </p:tavLst>
                                    </p:anim>
                                    <p:anim calcmode="lin" valueType="num">
                                      <p:cBhvr>
                                        <p:cTn id="181" dur="500" fill="hold"/>
                                        <p:tgtEl>
                                          <p:spTgt spid="53"/>
                                        </p:tgtEl>
                                        <p:attrNameLst>
                                          <p:attrName>ppt_h</p:attrName>
                                        </p:attrNameLst>
                                      </p:cBhvr>
                                      <p:tavLst>
                                        <p:tav tm="0">
                                          <p:val>
                                            <p:fltVal val="0"/>
                                          </p:val>
                                        </p:tav>
                                        <p:tav tm="100000">
                                          <p:val>
                                            <p:strVal val="#ppt_h"/>
                                          </p:val>
                                        </p:tav>
                                      </p:tavLst>
                                    </p:anim>
                                    <p:animEffect transition="in" filter="fade">
                                      <p:cBhvr>
                                        <p:cTn id="182" dur="500"/>
                                        <p:tgtEl>
                                          <p:spTgt spid="53"/>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par>
                                <p:cTn id="193" presetID="53" presetClass="entr" presetSubtype="16" fill="hold" grpId="0" nodeType="withEffect">
                                  <p:stCondLst>
                                    <p:cond delay="100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7"/>
                                        </p:tgtEl>
                                        <p:attrNameLst>
                                          <p:attrName>style.visibility</p:attrName>
                                        </p:attrNameLst>
                                      </p:cBhvr>
                                      <p:to>
                                        <p:strVal val="visible"/>
                                      </p:to>
                                    </p:set>
                                    <p:anim calcmode="lin" valueType="num">
                                      <p:cBhvr>
                                        <p:cTn id="200" dur="500" fill="hold"/>
                                        <p:tgtEl>
                                          <p:spTgt spid="47"/>
                                        </p:tgtEl>
                                        <p:attrNameLst>
                                          <p:attrName>ppt_w</p:attrName>
                                        </p:attrNameLst>
                                      </p:cBhvr>
                                      <p:tavLst>
                                        <p:tav tm="0">
                                          <p:val>
                                            <p:fltVal val="0"/>
                                          </p:val>
                                        </p:tav>
                                        <p:tav tm="100000">
                                          <p:val>
                                            <p:strVal val="#ppt_w"/>
                                          </p:val>
                                        </p:tav>
                                      </p:tavLst>
                                    </p:anim>
                                    <p:anim calcmode="lin" valueType="num">
                                      <p:cBhvr>
                                        <p:cTn id="201" dur="500" fill="hold"/>
                                        <p:tgtEl>
                                          <p:spTgt spid="47"/>
                                        </p:tgtEl>
                                        <p:attrNameLst>
                                          <p:attrName>ppt_h</p:attrName>
                                        </p:attrNameLst>
                                      </p:cBhvr>
                                      <p:tavLst>
                                        <p:tav tm="0">
                                          <p:val>
                                            <p:fltVal val="0"/>
                                          </p:val>
                                        </p:tav>
                                        <p:tav tm="100000">
                                          <p:val>
                                            <p:strVal val="#ppt_h"/>
                                          </p:val>
                                        </p:tav>
                                      </p:tavLst>
                                    </p:anim>
                                    <p:animEffect transition="in" filter="fade">
                                      <p:cBhvr>
                                        <p:cTn id="202" dur="500"/>
                                        <p:tgtEl>
                                          <p:spTgt spid="47"/>
                                        </p:tgtEl>
                                      </p:cBhvr>
                                    </p:animEffect>
                                  </p:childTnLst>
                                </p:cTn>
                              </p:par>
                              <p:par>
                                <p:cTn id="203" presetID="53" presetClass="entr" presetSubtype="16" fill="hold" grpId="0" nodeType="withEffect">
                                  <p:stCondLst>
                                    <p:cond delay="1000"/>
                                  </p:stCondLst>
                                  <p:childTnLst>
                                    <p:set>
                                      <p:cBhvr>
                                        <p:cTn id="204" dur="1" fill="hold">
                                          <p:stCondLst>
                                            <p:cond delay="0"/>
                                          </p:stCondLst>
                                        </p:cTn>
                                        <p:tgtEl>
                                          <p:spTgt spid="43"/>
                                        </p:tgtEl>
                                        <p:attrNameLst>
                                          <p:attrName>style.visibility</p:attrName>
                                        </p:attrNameLst>
                                      </p:cBhvr>
                                      <p:to>
                                        <p:strVal val="visible"/>
                                      </p:to>
                                    </p:set>
                                    <p:anim calcmode="lin" valueType="num">
                                      <p:cBhvr>
                                        <p:cTn id="205" dur="500" fill="hold"/>
                                        <p:tgtEl>
                                          <p:spTgt spid="43"/>
                                        </p:tgtEl>
                                        <p:attrNameLst>
                                          <p:attrName>ppt_w</p:attrName>
                                        </p:attrNameLst>
                                      </p:cBhvr>
                                      <p:tavLst>
                                        <p:tav tm="0">
                                          <p:val>
                                            <p:fltVal val="0"/>
                                          </p:val>
                                        </p:tav>
                                        <p:tav tm="100000">
                                          <p:val>
                                            <p:strVal val="#ppt_w"/>
                                          </p:val>
                                        </p:tav>
                                      </p:tavLst>
                                    </p:anim>
                                    <p:anim calcmode="lin" valueType="num">
                                      <p:cBhvr>
                                        <p:cTn id="206" dur="500" fill="hold"/>
                                        <p:tgtEl>
                                          <p:spTgt spid="43"/>
                                        </p:tgtEl>
                                        <p:attrNameLst>
                                          <p:attrName>ppt_h</p:attrName>
                                        </p:attrNameLst>
                                      </p:cBhvr>
                                      <p:tavLst>
                                        <p:tav tm="0">
                                          <p:val>
                                            <p:fltVal val="0"/>
                                          </p:val>
                                        </p:tav>
                                        <p:tav tm="100000">
                                          <p:val>
                                            <p:strVal val="#ppt_h"/>
                                          </p:val>
                                        </p:tav>
                                      </p:tavLst>
                                    </p:anim>
                                    <p:animEffect transition="in" filter="fade">
                                      <p:cBhvr>
                                        <p:cTn id="207" dur="500"/>
                                        <p:tgtEl>
                                          <p:spTgt spid="43"/>
                                        </p:tgtEl>
                                      </p:cBhvr>
                                    </p:animEffect>
                                  </p:childTnLst>
                                </p:cTn>
                              </p:par>
                              <p:par>
                                <p:cTn id="208" presetID="53" presetClass="entr" presetSubtype="16" fill="hold" grpId="0" nodeType="withEffect">
                                  <p:stCondLst>
                                    <p:cond delay="1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par>
                                <p:cTn id="213" presetID="53" presetClass="entr" presetSubtype="16" fill="hold" grpId="0" nodeType="withEffect">
                                  <p:stCondLst>
                                    <p:cond delay="1000"/>
                                  </p:stCondLst>
                                  <p:childTnLst>
                                    <p:set>
                                      <p:cBhvr>
                                        <p:cTn id="214" dur="1" fill="hold">
                                          <p:stCondLst>
                                            <p:cond delay="0"/>
                                          </p:stCondLst>
                                        </p:cTn>
                                        <p:tgtEl>
                                          <p:spTgt spid="58"/>
                                        </p:tgtEl>
                                        <p:attrNameLst>
                                          <p:attrName>style.visibility</p:attrName>
                                        </p:attrNameLst>
                                      </p:cBhvr>
                                      <p:to>
                                        <p:strVal val="visible"/>
                                      </p:to>
                                    </p:set>
                                    <p:anim calcmode="lin" valueType="num">
                                      <p:cBhvr>
                                        <p:cTn id="215" dur="500" fill="hold"/>
                                        <p:tgtEl>
                                          <p:spTgt spid="58"/>
                                        </p:tgtEl>
                                        <p:attrNameLst>
                                          <p:attrName>ppt_w</p:attrName>
                                        </p:attrNameLst>
                                      </p:cBhvr>
                                      <p:tavLst>
                                        <p:tav tm="0">
                                          <p:val>
                                            <p:fltVal val="0"/>
                                          </p:val>
                                        </p:tav>
                                        <p:tav tm="100000">
                                          <p:val>
                                            <p:strVal val="#ppt_w"/>
                                          </p:val>
                                        </p:tav>
                                      </p:tavLst>
                                    </p:anim>
                                    <p:anim calcmode="lin" valueType="num">
                                      <p:cBhvr>
                                        <p:cTn id="216" dur="500" fill="hold"/>
                                        <p:tgtEl>
                                          <p:spTgt spid="58"/>
                                        </p:tgtEl>
                                        <p:attrNameLst>
                                          <p:attrName>ppt_h</p:attrName>
                                        </p:attrNameLst>
                                      </p:cBhvr>
                                      <p:tavLst>
                                        <p:tav tm="0">
                                          <p:val>
                                            <p:fltVal val="0"/>
                                          </p:val>
                                        </p:tav>
                                        <p:tav tm="100000">
                                          <p:val>
                                            <p:strVal val="#ppt_h"/>
                                          </p:val>
                                        </p:tav>
                                      </p:tavLst>
                                    </p:anim>
                                    <p:animEffect transition="in" filter="fade">
                                      <p:cBhvr>
                                        <p:cTn id="217" dur="500"/>
                                        <p:tgtEl>
                                          <p:spTgt spid="58"/>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ppt_w</p:attrName>
                                        </p:attrNameLst>
                                      </p:cBhvr>
                                      <p:tavLst>
                                        <p:tav tm="0">
                                          <p:val>
                                            <p:fltVal val="0"/>
                                          </p:val>
                                        </p:tav>
                                        <p:tav tm="100000">
                                          <p:val>
                                            <p:strVal val="#ppt_w"/>
                                          </p:val>
                                        </p:tav>
                                      </p:tavLst>
                                    </p:anim>
                                    <p:anim calcmode="lin" valueType="num">
                                      <p:cBhvr>
                                        <p:cTn id="221" dur="500" fill="hold"/>
                                        <p:tgtEl>
                                          <p:spTgt spid="56"/>
                                        </p:tgtEl>
                                        <p:attrNameLst>
                                          <p:attrName>ppt_h</p:attrName>
                                        </p:attrNameLst>
                                      </p:cBhvr>
                                      <p:tavLst>
                                        <p:tav tm="0">
                                          <p:val>
                                            <p:fltVal val="0"/>
                                          </p:val>
                                        </p:tav>
                                        <p:tav tm="100000">
                                          <p:val>
                                            <p:strVal val="#ppt_h"/>
                                          </p:val>
                                        </p:tav>
                                      </p:tavLst>
                                    </p:anim>
                                    <p:animEffect transition="in" filter="fade">
                                      <p:cBhvr>
                                        <p:cTn id="222" dur="500"/>
                                        <p:tgtEl>
                                          <p:spTgt spid="56"/>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55"/>
                                        </p:tgtEl>
                                        <p:attrNameLst>
                                          <p:attrName>style.visibility</p:attrName>
                                        </p:attrNameLst>
                                      </p:cBhvr>
                                      <p:to>
                                        <p:strVal val="visible"/>
                                      </p:to>
                                    </p:set>
                                    <p:anim calcmode="lin" valueType="num">
                                      <p:cBhvr>
                                        <p:cTn id="225" dur="500" fill="hold"/>
                                        <p:tgtEl>
                                          <p:spTgt spid="55"/>
                                        </p:tgtEl>
                                        <p:attrNameLst>
                                          <p:attrName>ppt_w</p:attrName>
                                        </p:attrNameLst>
                                      </p:cBhvr>
                                      <p:tavLst>
                                        <p:tav tm="0">
                                          <p:val>
                                            <p:fltVal val="0"/>
                                          </p:val>
                                        </p:tav>
                                        <p:tav tm="100000">
                                          <p:val>
                                            <p:strVal val="#ppt_w"/>
                                          </p:val>
                                        </p:tav>
                                      </p:tavLst>
                                    </p:anim>
                                    <p:anim calcmode="lin" valueType="num">
                                      <p:cBhvr>
                                        <p:cTn id="226" dur="500" fill="hold"/>
                                        <p:tgtEl>
                                          <p:spTgt spid="55"/>
                                        </p:tgtEl>
                                        <p:attrNameLst>
                                          <p:attrName>ppt_h</p:attrName>
                                        </p:attrNameLst>
                                      </p:cBhvr>
                                      <p:tavLst>
                                        <p:tav tm="0">
                                          <p:val>
                                            <p:fltVal val="0"/>
                                          </p:val>
                                        </p:tav>
                                        <p:tav tm="100000">
                                          <p:val>
                                            <p:strVal val="#ppt_h"/>
                                          </p:val>
                                        </p:tav>
                                      </p:tavLst>
                                    </p:anim>
                                    <p:animEffect transition="in" filter="fade">
                                      <p:cBhvr>
                                        <p:cTn id="227" dur="500"/>
                                        <p:tgtEl>
                                          <p:spTgt spid="55"/>
                                        </p:tgtEl>
                                      </p:cBhvr>
                                    </p:animEffect>
                                  </p:childTnLst>
                                </p:cTn>
                              </p:par>
                              <p:par>
                                <p:cTn id="228" presetID="10" presetClass="entr" presetSubtype="0" repeatCount="indefinite" fill="hold" grpId="0" nodeType="withEffect">
                                  <p:stCondLst>
                                    <p:cond delay="1000"/>
                                  </p:stCondLst>
                                  <p:childTnLst>
                                    <p:set>
                                      <p:cBhvr>
                                        <p:cTn id="229" dur="1" fill="hold">
                                          <p:stCondLst>
                                            <p:cond delay="0"/>
                                          </p:stCondLst>
                                        </p:cTn>
                                        <p:tgtEl>
                                          <p:spTgt spid="117"/>
                                        </p:tgtEl>
                                        <p:attrNameLst>
                                          <p:attrName>style.visibility</p:attrName>
                                        </p:attrNameLst>
                                      </p:cBhvr>
                                      <p:to>
                                        <p:strVal val="visible"/>
                                      </p:to>
                                    </p:set>
                                    <p:animMotion origin="layout" path="M 0 7.40741E-7 L 0 -0.03079 " pathEditMode="relative">
                                      <p:cBhvr additive="base">
                                        <p:cTn id="230" dur="750" autoRev="1" fill="hold">
                                          <p:stCondLst>
                                            <p:cond delay="0"/>
                                          </p:stCondLst>
                                        </p:cTn>
                                        <p:tgtEl>
                                          <p:spTgt spid="117"/>
                                        </p:tgtEl>
                                        <p:attrNameLst>
                                          <p:attrName>ppt_x</p:attrName>
                                          <p:attrName>ppt_y</p:attrName>
                                        </p:attrNameLst>
                                      </p:cBhvr>
                                    </p:animMotion>
                                    <p:set>
                                      <p:cBhvr additive="base">
                                        <p:cTn id="231" dur="750" fill="hold">
                                          <p:stCondLst>
                                            <p:cond delay="1500"/>
                                          </p:stCondLst>
                                        </p:cTn>
                                        <p:tgtEl>
                                          <p:spTgt spid="117"/>
                                        </p:tgtEl>
                                        <p:attrNameLst>
                                          <p:attrName>style.visibility</p:attrName>
                                        </p:attrNameLst>
                                      </p:cBhvr>
                                      <p:to>
                                        <p:strVal val="visible"/>
                                      </p:to>
                                    </p:set>
                                  </p:childTnLst>
                                </p:cTn>
                              </p:par>
                              <p:par>
                                <p:cTn id="232" presetID="10" presetClass="entr" presetSubtype="0" repeatCount="indefinite" fill="hold" grpId="0" nodeType="withEffect">
                                  <p:stCondLst>
                                    <p:cond delay="1250"/>
                                  </p:stCondLst>
                                  <p:childTnLst>
                                    <p:set>
                                      <p:cBhvr>
                                        <p:cTn id="233" dur="1" fill="hold">
                                          <p:stCondLst>
                                            <p:cond delay="0"/>
                                          </p:stCondLst>
                                        </p:cTn>
                                        <p:tgtEl>
                                          <p:spTgt spid="118"/>
                                        </p:tgtEl>
                                        <p:attrNameLst>
                                          <p:attrName>style.visibility</p:attrName>
                                        </p:attrNameLst>
                                      </p:cBhvr>
                                      <p:to>
                                        <p:strVal val="visible"/>
                                      </p:to>
                                    </p:set>
                                    <p:animMotion origin="layout" path="M 0 7.40741E-7 L 0 -0.03079 " pathEditMode="relative">
                                      <p:cBhvr additive="base">
                                        <p:cTn id="234" dur="750" autoRev="1" fill="hold">
                                          <p:stCondLst>
                                            <p:cond delay="0"/>
                                          </p:stCondLst>
                                        </p:cTn>
                                        <p:tgtEl>
                                          <p:spTgt spid="118"/>
                                        </p:tgtEl>
                                        <p:attrNameLst>
                                          <p:attrName>ppt_x</p:attrName>
                                          <p:attrName>ppt_y</p:attrName>
                                        </p:attrNameLst>
                                      </p:cBhvr>
                                    </p:animMotion>
                                    <p:set>
                                      <p:cBhvr additive="base">
                                        <p:cTn id="235" dur="750" fill="hold">
                                          <p:stCondLst>
                                            <p:cond delay="1500"/>
                                          </p:stCondLst>
                                        </p:cTn>
                                        <p:tgtEl>
                                          <p:spTgt spid="118"/>
                                        </p:tgtEl>
                                        <p:attrNameLst>
                                          <p:attrName>style.visibility</p:attrName>
                                        </p:attrNameLst>
                                      </p:cBhvr>
                                      <p:to>
                                        <p:strVal val="visible"/>
                                      </p:to>
                                    </p:set>
                                  </p:childTnLst>
                                </p:cTn>
                              </p:par>
                              <p:par>
                                <p:cTn id="236" presetID="10" presetClass="entr" presetSubtype="0" repeatCount="indefinite" fill="hold" grpId="0" nodeType="withEffect">
                                  <p:stCondLst>
                                    <p:cond delay="1500"/>
                                  </p:stCondLst>
                                  <p:childTnLst>
                                    <p:set>
                                      <p:cBhvr>
                                        <p:cTn id="237" dur="1" fill="hold">
                                          <p:stCondLst>
                                            <p:cond delay="0"/>
                                          </p:stCondLst>
                                        </p:cTn>
                                        <p:tgtEl>
                                          <p:spTgt spid="119"/>
                                        </p:tgtEl>
                                        <p:attrNameLst>
                                          <p:attrName>style.visibility</p:attrName>
                                        </p:attrNameLst>
                                      </p:cBhvr>
                                      <p:to>
                                        <p:strVal val="visible"/>
                                      </p:to>
                                    </p:set>
                                    <p:animMotion origin="layout" path="M 0 7.40741E-7 L 0 -0.03079 " pathEditMode="relative">
                                      <p:cBhvr additive="base">
                                        <p:cTn id="238" dur="750" autoRev="1" fill="hold">
                                          <p:stCondLst>
                                            <p:cond delay="0"/>
                                          </p:stCondLst>
                                        </p:cTn>
                                        <p:tgtEl>
                                          <p:spTgt spid="119"/>
                                        </p:tgtEl>
                                        <p:attrNameLst>
                                          <p:attrName>ppt_x</p:attrName>
                                          <p:attrName>ppt_y</p:attrName>
                                        </p:attrNameLst>
                                      </p:cBhvr>
                                    </p:animMotion>
                                    <p:set>
                                      <p:cBhvr additive="base">
                                        <p:cTn id="239" dur="750" fill="hold">
                                          <p:stCondLst>
                                            <p:cond delay="1500"/>
                                          </p:stCondLst>
                                        </p:cTn>
                                        <p:tgtEl>
                                          <p:spTgt spid="119"/>
                                        </p:tgtEl>
                                        <p:attrNameLst>
                                          <p:attrName>style.visibility</p:attrName>
                                        </p:attrNameLst>
                                      </p:cBhvr>
                                      <p:to>
                                        <p:strVal val="visible"/>
                                      </p:to>
                                    </p:set>
                                  </p:childTnLst>
                                </p:cTn>
                              </p:par>
                              <p:par>
                                <p:cTn id="240" presetID="10" presetClass="entr" presetSubtype="0" repeatCount="indefinite" fill="hold" grpId="0" nodeType="withEffect">
                                  <p:stCondLst>
                                    <p:cond delay="1750"/>
                                  </p:stCondLst>
                                  <p:childTnLst>
                                    <p:set>
                                      <p:cBhvr>
                                        <p:cTn id="241" dur="1" fill="hold">
                                          <p:stCondLst>
                                            <p:cond delay="0"/>
                                          </p:stCondLst>
                                        </p:cTn>
                                        <p:tgtEl>
                                          <p:spTgt spid="120"/>
                                        </p:tgtEl>
                                        <p:attrNameLst>
                                          <p:attrName>style.visibility</p:attrName>
                                        </p:attrNameLst>
                                      </p:cBhvr>
                                      <p:to>
                                        <p:strVal val="visible"/>
                                      </p:to>
                                    </p:set>
                                    <p:animMotion origin="layout" path="M 0 7.40741E-7 L 0 -0.03079 " pathEditMode="relative">
                                      <p:cBhvr additive="base">
                                        <p:cTn id="242" dur="750" autoRev="1" fill="hold">
                                          <p:stCondLst>
                                            <p:cond delay="0"/>
                                          </p:stCondLst>
                                        </p:cTn>
                                        <p:tgtEl>
                                          <p:spTgt spid="120"/>
                                        </p:tgtEl>
                                        <p:attrNameLst>
                                          <p:attrName>ppt_x</p:attrName>
                                          <p:attrName>ppt_y</p:attrName>
                                        </p:attrNameLst>
                                      </p:cBhvr>
                                    </p:animMotion>
                                    <p:set>
                                      <p:cBhvr additive="base">
                                        <p:cTn id="243" dur="750" fill="hold">
                                          <p:stCondLst>
                                            <p:cond delay="1500"/>
                                          </p:stCondLst>
                                        </p:cTn>
                                        <p:tgtEl>
                                          <p:spTgt spid="120"/>
                                        </p:tgtEl>
                                        <p:attrNameLst>
                                          <p:attrName>style.visibility</p:attrName>
                                        </p:attrNameLst>
                                      </p:cBhvr>
                                      <p:to>
                                        <p:strVal val="visible"/>
                                      </p:to>
                                    </p:set>
                                  </p:childTnLst>
                                </p:cTn>
                              </p:par>
                              <p:par>
                                <p:cTn id="244" presetID="22" presetClass="entr" presetSubtype="8" fill="hold" grpId="0" nodeType="withEffect">
                                  <p:stCondLst>
                                    <p:cond delay="1000"/>
                                  </p:stCondLst>
                                  <p:childTnLst>
                                    <p:set>
                                      <p:cBhvr>
                                        <p:cTn id="245" dur="1" fill="hold">
                                          <p:stCondLst>
                                            <p:cond delay="0"/>
                                          </p:stCondLst>
                                        </p:cTn>
                                        <p:tgtEl>
                                          <p:spTgt spid="116"/>
                                        </p:tgtEl>
                                        <p:attrNameLst>
                                          <p:attrName>style.visibility</p:attrName>
                                        </p:attrNameLst>
                                      </p:cBhvr>
                                      <p:to>
                                        <p:strVal val="visible"/>
                                      </p:to>
                                    </p:set>
                                    <p:animEffect transition="in" filter="wipe(left)">
                                      <p:cBhvr>
                                        <p:cTn id="246" dur="1000"/>
                                        <p:tgtEl>
                                          <p:spTgt spid="116"/>
                                        </p:tgtEl>
                                      </p:cBhvr>
                                    </p:animEffect>
                                  </p:childTnLst>
                                </p:cTn>
                              </p:par>
                              <p:par>
                                <p:cTn id="247" presetID="42" presetClass="entr" presetSubtype="0" fill="hold" nodeType="withEffect">
                                  <p:stCondLst>
                                    <p:cond delay="1000"/>
                                  </p:stCondLst>
                                  <p:childTnLst>
                                    <p:set>
                                      <p:cBhvr>
                                        <p:cTn id="248" dur="1" fill="hold">
                                          <p:stCondLst>
                                            <p:cond delay="0"/>
                                          </p:stCondLst>
                                        </p:cTn>
                                        <p:tgtEl>
                                          <p:spTgt spid="5"/>
                                        </p:tgtEl>
                                        <p:attrNameLst>
                                          <p:attrName>style.visibility</p:attrName>
                                        </p:attrNameLst>
                                      </p:cBhvr>
                                      <p:to>
                                        <p:strVal val="visible"/>
                                      </p:to>
                                    </p:set>
                                    <p:animEffect transition="in" filter="fade">
                                      <p:cBhvr>
                                        <p:cTn id="249" dur="1000"/>
                                        <p:tgtEl>
                                          <p:spTgt spid="5"/>
                                        </p:tgtEl>
                                      </p:cBhvr>
                                    </p:animEffect>
                                    <p:anim calcmode="lin" valueType="num">
                                      <p:cBhvr>
                                        <p:cTn id="250" dur="1000" fill="hold"/>
                                        <p:tgtEl>
                                          <p:spTgt spid="5"/>
                                        </p:tgtEl>
                                        <p:attrNameLst>
                                          <p:attrName>ppt_x</p:attrName>
                                        </p:attrNameLst>
                                      </p:cBhvr>
                                      <p:tavLst>
                                        <p:tav tm="0">
                                          <p:val>
                                            <p:strVal val="#ppt_x"/>
                                          </p:val>
                                        </p:tav>
                                        <p:tav tm="100000">
                                          <p:val>
                                            <p:strVal val="#ppt_x"/>
                                          </p:val>
                                        </p:tav>
                                      </p:tavLst>
                                    </p:anim>
                                    <p:anim calcmode="lin" valueType="num">
                                      <p:cBhvr>
                                        <p:cTn id="251" dur="1000" fill="hold"/>
                                        <p:tgtEl>
                                          <p:spTgt spid="5"/>
                                        </p:tgtEl>
                                        <p:attrNameLst>
                                          <p:attrName>ppt_y</p:attrName>
                                        </p:attrNameLst>
                                      </p:cBhvr>
                                      <p:tavLst>
                                        <p:tav tm="0">
                                          <p:val>
                                            <p:strVal val="#ppt_y+.1"/>
                                          </p:val>
                                        </p:tav>
                                        <p:tav tm="100000">
                                          <p:val>
                                            <p:strVal val="#ppt_y"/>
                                          </p:val>
                                        </p:tav>
                                      </p:tavLst>
                                    </p:anim>
                                  </p:childTnLst>
                                </p:cTn>
                              </p:par>
                              <p:par>
                                <p:cTn id="252" presetID="10" presetClass="entr" presetSubtype="0" fill="hold" grpId="0" nodeType="withEffect">
                                  <p:stCondLst>
                                    <p:cond delay="1000"/>
                                  </p:stCondLst>
                                  <p:childTnLst>
                                    <p:set>
                                      <p:cBhvr>
                                        <p:cTn id="253" dur="1" fill="hold">
                                          <p:stCondLst>
                                            <p:cond delay="0"/>
                                          </p:stCondLst>
                                        </p:cTn>
                                        <p:tgtEl>
                                          <p:spTgt spid="62"/>
                                        </p:tgtEl>
                                        <p:attrNameLst>
                                          <p:attrName>style.visibility</p:attrName>
                                        </p:attrNameLst>
                                      </p:cBhvr>
                                      <p:to>
                                        <p:strVal val="visible"/>
                                      </p:to>
                                    </p:set>
                                    <p:animEffect transition="in" filter="fade">
                                      <p:cBhvr>
                                        <p:cTn id="2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116" grpId="0"/>
      <p:bldP spid="117" grpId="0" animBg="1"/>
      <p:bldP spid="118" grpId="0" animBg="1"/>
      <p:bldP spid="119" grpId="0" animBg="1"/>
      <p:bldP spid="120" grpId="0" animBg="1"/>
      <p:bldGraphic spid="62"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5374432" y="180767"/>
            <a:ext cx="5992343" cy="4615845"/>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1A1D1A"/>
              </a:solidFill>
              <a:effectLst/>
              <a:uLnTx/>
              <a:uFillTx/>
              <a:latin typeface="华文细黑"/>
              <a:ea typeface="华文细黑"/>
              <a:cs typeface="+mn-cs"/>
            </a:endParaRPr>
          </a:p>
        </p:txBody>
      </p:sp>
      <p:cxnSp>
        <p:nvCxnSpPr>
          <p:cNvPr id="22" name="直接连接符 21"/>
          <p:cNvCxnSpPr>
            <a:stCxn id="52" idx="2"/>
            <a:endCxn id="51" idx="5"/>
          </p:cNvCxnSpPr>
          <p:nvPr/>
        </p:nvCxnSpPr>
        <p:spPr>
          <a:xfrm rot="20700000" flipH="1">
            <a:off x="8148366" y="1748122"/>
            <a:ext cx="528520" cy="5120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8405625" y="1097194"/>
            <a:ext cx="437612" cy="17577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8439368" y="1278896"/>
            <a:ext cx="191499" cy="41442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8688904" y="1681210"/>
            <a:ext cx="230186" cy="35685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8482803" y="2092558"/>
            <a:ext cx="421986" cy="3832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8509309" y="2146089"/>
            <a:ext cx="236987" cy="39033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8940112" y="2092160"/>
            <a:ext cx="157989" cy="704083"/>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8871364" y="2504145"/>
            <a:ext cx="211571" cy="351274"/>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8762133" y="2556122"/>
            <a:ext cx="131791" cy="77331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8146736" y="2216766"/>
            <a:ext cx="384192" cy="59473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8810496" y="2870377"/>
            <a:ext cx="351335" cy="4523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8927148" y="3339507"/>
            <a:ext cx="179035" cy="51450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8233591" y="2607796"/>
            <a:ext cx="577002" cy="18836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8196545" y="1887360"/>
            <a:ext cx="217605" cy="28927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8320063" y="2837137"/>
            <a:ext cx="448053" cy="590588"/>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8324770" y="3427105"/>
            <a:ext cx="525371" cy="33081"/>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7903741" y="3608299"/>
            <a:ext cx="456311" cy="33045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8378531" y="3451162"/>
            <a:ext cx="737852" cy="5042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9166471" y="3799221"/>
            <a:ext cx="76553" cy="7657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4" name="椭圆 43"/>
          <p:cNvSpPr/>
          <p:nvPr/>
        </p:nvSpPr>
        <p:spPr>
          <a:xfrm rot="9525715" flipH="1">
            <a:off x="8376679" y="1271213"/>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5" name="椭圆 44"/>
          <p:cNvSpPr/>
          <p:nvPr/>
        </p:nvSpPr>
        <p:spPr>
          <a:xfrm rot="9525715" flipH="1">
            <a:off x="8826064" y="1042106"/>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6" name="椭圆 45"/>
          <p:cNvSpPr/>
          <p:nvPr/>
        </p:nvSpPr>
        <p:spPr>
          <a:xfrm rot="9525715" flipH="1">
            <a:off x="8900589" y="2036094"/>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7" name="椭圆 46"/>
          <p:cNvSpPr/>
          <p:nvPr/>
        </p:nvSpPr>
        <p:spPr>
          <a:xfrm rot="9525715" flipH="1">
            <a:off x="8835507" y="3331568"/>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8" name="椭圆 47"/>
          <p:cNvSpPr/>
          <p:nvPr/>
        </p:nvSpPr>
        <p:spPr>
          <a:xfrm rot="9525715" flipH="1">
            <a:off x="8774432" y="2497153"/>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9" name="椭圆 48"/>
          <p:cNvSpPr/>
          <p:nvPr/>
        </p:nvSpPr>
        <p:spPr>
          <a:xfrm rot="9525715" flipH="1">
            <a:off x="8211745" y="284911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0" name="椭圆 49"/>
          <p:cNvSpPr/>
          <p:nvPr/>
        </p:nvSpPr>
        <p:spPr>
          <a:xfrm rot="9525715" flipH="1">
            <a:off x="7723015" y="2481871"/>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1" name="椭圆 50"/>
          <p:cNvSpPr/>
          <p:nvPr/>
        </p:nvSpPr>
        <p:spPr>
          <a:xfrm rot="9525715" flipH="1">
            <a:off x="8123295" y="1864383"/>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2" name="椭圆 51"/>
          <p:cNvSpPr/>
          <p:nvPr/>
        </p:nvSpPr>
        <p:spPr>
          <a:xfrm rot="9525715" flipH="1">
            <a:off x="8660239" y="1660207"/>
            <a:ext cx="29933" cy="2994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3" name="椭圆 52"/>
          <p:cNvSpPr/>
          <p:nvPr/>
        </p:nvSpPr>
        <p:spPr>
          <a:xfrm rot="9525715" flipH="1">
            <a:off x="8446766" y="2135705"/>
            <a:ext cx="26259" cy="2626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4" name="椭圆 53"/>
          <p:cNvSpPr/>
          <p:nvPr/>
        </p:nvSpPr>
        <p:spPr>
          <a:xfrm rot="9525715" flipH="1">
            <a:off x="9085547" y="2794905"/>
            <a:ext cx="39376" cy="3938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5" name="椭圆 54"/>
          <p:cNvSpPr/>
          <p:nvPr/>
        </p:nvSpPr>
        <p:spPr>
          <a:xfrm rot="9525715" flipH="1">
            <a:off x="8296769" y="3513997"/>
            <a:ext cx="42683" cy="4269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6" name="椭圆 55"/>
          <p:cNvSpPr/>
          <p:nvPr/>
        </p:nvSpPr>
        <p:spPr>
          <a:xfrm rot="9525715" flipH="1">
            <a:off x="7935778" y="399020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7" name="椭圆 56"/>
          <p:cNvSpPr/>
          <p:nvPr/>
        </p:nvSpPr>
        <p:spPr>
          <a:xfrm rot="9525715" flipH="1">
            <a:off x="7687124" y="4492099"/>
            <a:ext cx="80412" cy="8042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8" name="椭圆 57"/>
          <p:cNvSpPr/>
          <p:nvPr/>
        </p:nvSpPr>
        <p:spPr>
          <a:xfrm rot="9525715" flipH="1">
            <a:off x="8552553" y="4352501"/>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9" name="椭圆 58"/>
          <p:cNvSpPr/>
          <p:nvPr/>
        </p:nvSpPr>
        <p:spPr>
          <a:xfrm rot="9525715" flipH="1">
            <a:off x="7651429" y="3716731"/>
            <a:ext cx="35107" cy="3511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41" name="直接连接符 40"/>
          <p:cNvCxnSpPr>
            <a:endCxn id="45" idx="5"/>
          </p:cNvCxnSpPr>
          <p:nvPr/>
        </p:nvCxnSpPr>
        <p:spPr>
          <a:xfrm flipH="1">
            <a:off x="8866407" y="370216"/>
            <a:ext cx="232018" cy="67433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8024397" y="3969553"/>
            <a:ext cx="484582" cy="4561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8999964" y="4660890"/>
            <a:ext cx="55775" cy="5578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64" name="直接连接符 63"/>
          <p:cNvCxnSpPr>
            <a:stCxn id="58" idx="7"/>
          </p:cNvCxnSpPr>
          <p:nvPr/>
        </p:nvCxnSpPr>
        <p:spPr>
          <a:xfrm>
            <a:off x="8607633" y="4392856"/>
            <a:ext cx="384120" cy="2832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3870A936-1965-4930-8552-6CAF660A035F}"/>
              </a:ext>
            </a:extLst>
          </p:cNvPr>
          <p:cNvSpPr/>
          <p:nvPr/>
        </p:nvSpPr>
        <p:spPr>
          <a:xfrm>
            <a:off x="5219092" y="1741792"/>
            <a:ext cx="2167086" cy="1959447"/>
          </a:xfrm>
          <a:prstGeom prst="rect">
            <a:avLst/>
          </a:prstGeom>
        </p:spPr>
        <p:txBody>
          <a:bodyPr wrap="square">
            <a:spAutoFit/>
          </a:bodyPr>
          <a:lstStyle/>
          <a:p>
            <a:pPr lvl="0" defTabSz="685800">
              <a:lnSpc>
                <a:spcPct val="120000"/>
              </a:lnSpc>
            </a:pPr>
            <a:r>
              <a:rPr lang="zh-CN" altLang="en-US" sz="1050" dirty="0">
                <a:solidFill>
                  <a:srgbClr val="1A1D1A"/>
                </a:solidFill>
              </a:rPr>
              <a:t>在</a:t>
            </a:r>
            <a:r>
              <a:rPr lang="en-US" altLang="zh-CN" sz="1050" dirty="0">
                <a:solidFill>
                  <a:srgbClr val="1A1D1A"/>
                </a:solidFill>
              </a:rPr>
              <a:t>M=8</a:t>
            </a:r>
            <a:r>
              <a:rPr lang="zh-CN" altLang="en-US" sz="1050" dirty="0">
                <a:solidFill>
                  <a:srgbClr val="1A1D1A"/>
                </a:solidFill>
              </a:rPr>
              <a:t>，</a:t>
            </a:r>
            <a:r>
              <a:rPr lang="en-US" altLang="zh-CN" sz="1050" dirty="0">
                <a:solidFill>
                  <a:srgbClr val="1A1D1A"/>
                </a:solidFill>
              </a:rPr>
              <a:t>N=8</a:t>
            </a:r>
            <a:r>
              <a:rPr lang="zh-CN" altLang="en-US" sz="1050" dirty="0">
                <a:solidFill>
                  <a:srgbClr val="1A1D1A"/>
                </a:solidFill>
              </a:rPr>
              <a:t>，</a:t>
            </a:r>
            <a:r>
              <a:rPr lang="en-US" altLang="zh-CN" sz="1050" dirty="0">
                <a:solidFill>
                  <a:srgbClr val="1A1D1A"/>
                </a:solidFill>
              </a:rPr>
              <a:t>K=4</a:t>
            </a:r>
            <a:r>
              <a:rPr lang="zh-CN" altLang="en-US" sz="1050" dirty="0">
                <a:solidFill>
                  <a:srgbClr val="1A1D1A"/>
                </a:solidFill>
              </a:rPr>
              <a:t>的规模下分析</a:t>
            </a:r>
            <a:r>
              <a:rPr lang="en-US" altLang="zh-CN" sz="1050" dirty="0">
                <a:solidFill>
                  <a:srgbClr val="1A1D1A"/>
                </a:solidFill>
              </a:rPr>
              <a:t>X</a:t>
            </a:r>
            <a:r>
              <a:rPr lang="zh-CN" altLang="en-US" sz="1050" dirty="0">
                <a:solidFill>
                  <a:srgbClr val="1A1D1A"/>
                </a:solidFill>
              </a:rPr>
              <a:t>（最大交换次数）对算法运行时间的影响</a:t>
            </a:r>
            <a:endParaRPr lang="en-US" altLang="zh-CN" sz="1050" dirty="0">
              <a:solidFill>
                <a:srgbClr val="1A1D1A"/>
              </a:solidFill>
            </a:endParaRPr>
          </a:p>
          <a:p>
            <a:pPr lvl="0" defTabSz="685800">
              <a:lnSpc>
                <a:spcPct val="120000"/>
              </a:lnSpc>
            </a:pPr>
            <a:endParaRPr kumimoji="0" lang="en-US" altLang="zh-CN" sz="1050" b="0" i="0" u="none" strike="noStrike" kern="1200" cap="none" spc="0" normalizeH="0" baseline="0" noProof="0" dirty="0">
              <a:ln>
                <a:noFill/>
              </a:ln>
              <a:solidFill>
                <a:srgbClr val="1A1D1A"/>
              </a:solidFill>
              <a:effectLst/>
              <a:uLnTx/>
              <a:uFillTx/>
              <a:latin typeface="华文细黑"/>
              <a:ea typeface="华文细黑"/>
              <a:cs typeface="+mn-cs"/>
            </a:endParaRPr>
          </a:p>
          <a:p>
            <a:pPr lvl="0" defTabSz="685800">
              <a:lnSpc>
                <a:spcPct val="120000"/>
              </a:lnSpc>
            </a:pPr>
            <a:r>
              <a:rPr lang="zh-CN" altLang="en-US" sz="1000" dirty="0">
                <a:solidFill>
                  <a:srgbClr val="1A1D1A"/>
                </a:solidFill>
              </a:rPr>
              <a:t>在没有剪枝的情况下，解空间树</a:t>
            </a:r>
            <a:r>
              <a:rPr lang="en-US" altLang="zh-CN" sz="1000" dirty="0">
                <a:solidFill>
                  <a:srgbClr val="1A1D1A"/>
                </a:solidFill>
              </a:rPr>
              <a:t>n</a:t>
            </a:r>
            <a:r>
              <a:rPr lang="zh-CN" altLang="en-US" sz="1000" dirty="0">
                <a:solidFill>
                  <a:srgbClr val="1A1D1A"/>
                </a:solidFill>
              </a:rPr>
              <a:t>层的节点数远大于前</a:t>
            </a:r>
            <a:r>
              <a:rPr lang="en-US" altLang="zh-CN" sz="1000" dirty="0">
                <a:solidFill>
                  <a:srgbClr val="1A1D1A"/>
                </a:solidFill>
              </a:rPr>
              <a:t>n-1</a:t>
            </a:r>
            <a:r>
              <a:rPr lang="zh-CN" altLang="en-US" sz="1000" dirty="0">
                <a:solidFill>
                  <a:srgbClr val="1A1D1A"/>
                </a:solidFill>
              </a:rPr>
              <a:t>层节点数总和，三种剪枝算法与普通回溯法比较，在性能上得到非常明显的提升，通过对三种剪枝算法比较，进一步分析。</a:t>
            </a:r>
            <a:endParaRPr kumimoji="0" lang="zh-CN" altLang="en-US" sz="1000" b="0" i="0" u="none" strike="noStrike" kern="1200" cap="none" spc="0" normalizeH="0" baseline="0" noProof="0" dirty="0">
              <a:ln>
                <a:noFill/>
              </a:ln>
              <a:solidFill>
                <a:srgbClr val="1A1D1A"/>
              </a:solidFill>
              <a:effectLst/>
              <a:uLnTx/>
              <a:uFillTx/>
              <a:latin typeface="华文细黑"/>
              <a:ea typeface="华文细黑"/>
              <a:cs typeface="+mn-cs"/>
            </a:endParaRPr>
          </a:p>
        </p:txBody>
      </p:sp>
      <p:sp>
        <p:nvSpPr>
          <p:cNvPr id="117" name="椭圆 116">
            <a:extLst>
              <a:ext uri="{FF2B5EF4-FFF2-40B4-BE49-F238E27FC236}">
                <a16:creationId xmlns:a16="http://schemas.microsoft.com/office/drawing/2014/main" id="{98620445-E840-4D31-A92E-F83DE29594E0}"/>
              </a:ext>
            </a:extLst>
          </p:cNvPr>
          <p:cNvSpPr/>
          <p:nvPr/>
        </p:nvSpPr>
        <p:spPr>
          <a:xfrm>
            <a:off x="5308718"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8" name="椭圆 117">
            <a:extLst>
              <a:ext uri="{FF2B5EF4-FFF2-40B4-BE49-F238E27FC236}">
                <a16:creationId xmlns:a16="http://schemas.microsoft.com/office/drawing/2014/main" id="{CC95F670-AEAC-4ED3-A8D9-4BC7A7BDC935}"/>
              </a:ext>
            </a:extLst>
          </p:cNvPr>
          <p:cNvSpPr/>
          <p:nvPr/>
        </p:nvSpPr>
        <p:spPr>
          <a:xfrm>
            <a:off x="5613329"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9" name="椭圆 118">
            <a:extLst>
              <a:ext uri="{FF2B5EF4-FFF2-40B4-BE49-F238E27FC236}">
                <a16:creationId xmlns:a16="http://schemas.microsoft.com/office/drawing/2014/main" id="{20A54D51-8A76-4716-B0B3-ED09BF942BD8}"/>
              </a:ext>
            </a:extLst>
          </p:cNvPr>
          <p:cNvSpPr/>
          <p:nvPr/>
        </p:nvSpPr>
        <p:spPr>
          <a:xfrm>
            <a:off x="5917940"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20" name="椭圆 119">
            <a:extLst>
              <a:ext uri="{FF2B5EF4-FFF2-40B4-BE49-F238E27FC236}">
                <a16:creationId xmlns:a16="http://schemas.microsoft.com/office/drawing/2014/main" id="{188A01A4-3EF7-41C0-9C80-C1FA73E9CC48}"/>
              </a:ext>
            </a:extLst>
          </p:cNvPr>
          <p:cNvSpPr/>
          <p:nvPr/>
        </p:nvSpPr>
        <p:spPr>
          <a:xfrm>
            <a:off x="6222551"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5" name="直接连接符 4">
            <a:extLst>
              <a:ext uri="{FF2B5EF4-FFF2-40B4-BE49-F238E27FC236}">
                <a16:creationId xmlns:a16="http://schemas.microsoft.com/office/drawing/2014/main" id="{1A3748C4-90CA-4283-A08B-C4DD71C595FF}"/>
              </a:ext>
            </a:extLst>
          </p:cNvPr>
          <p:cNvCxnSpPr/>
          <p:nvPr/>
        </p:nvCxnSpPr>
        <p:spPr>
          <a:xfrm>
            <a:off x="5026734" y="485753"/>
            <a:ext cx="0" cy="4337210"/>
          </a:xfrm>
          <a:prstGeom prst="line">
            <a:avLst/>
          </a:prstGeom>
          <a:ln w="19050">
            <a:gradFill>
              <a:gsLst>
                <a:gs pos="0">
                  <a:schemeClr val="tx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1400000" scaled="0"/>
            </a:gra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6AFBE872-BA9F-4E04-A131-7ADB89ADB03A}"/>
              </a:ext>
            </a:extLst>
          </p:cNvPr>
          <p:cNvSpPr txBox="1"/>
          <p:nvPr/>
        </p:nvSpPr>
        <p:spPr>
          <a:xfrm>
            <a:off x="277264" y="180477"/>
            <a:ext cx="2998592" cy="3750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778495"/>
                </a:solidFill>
                <a:effectLst/>
                <a:uLnTx/>
                <a:uFillTx/>
                <a:latin typeface="华文细黑"/>
                <a:ea typeface="华文细黑"/>
                <a:cs typeface="+mn-ea"/>
                <a:sym typeface="+mn-lt"/>
              </a:rPr>
              <a:t>X</a:t>
            </a:r>
            <a:r>
              <a:rPr kumimoji="0" lang="zh-CN" altLang="en-US" sz="1600" b="0" i="0" u="none" strike="noStrike" kern="1200" cap="none" spc="0" normalizeH="0" baseline="0" noProof="0" dirty="0">
                <a:ln>
                  <a:noFill/>
                </a:ln>
                <a:solidFill>
                  <a:srgbClr val="778495"/>
                </a:solidFill>
                <a:effectLst/>
                <a:uLnTx/>
                <a:uFillTx/>
                <a:latin typeface="华文细黑"/>
                <a:ea typeface="华文细黑"/>
                <a:cs typeface="+mn-ea"/>
                <a:sym typeface="+mn-lt"/>
              </a:rPr>
              <a:t>值</a:t>
            </a:r>
            <a:endParaRPr kumimoji="0" lang="en-GB" altLang="zh-CN" sz="1600" b="0" i="0" u="none" strike="noStrike" kern="1200" cap="none" spc="0" normalizeH="0" baseline="0" noProof="0" dirty="0">
              <a:ln>
                <a:noFill/>
              </a:ln>
              <a:solidFill>
                <a:srgbClr val="778495"/>
              </a:solidFill>
              <a:effectLst/>
              <a:uLnTx/>
              <a:uFillTx/>
              <a:latin typeface="华文细黑"/>
              <a:ea typeface="华文细黑"/>
              <a:cs typeface="+mn-ea"/>
              <a:sym typeface="+mn-lt"/>
            </a:endParaRPr>
          </a:p>
        </p:txBody>
      </p:sp>
      <p:graphicFrame>
        <p:nvGraphicFramePr>
          <p:cNvPr id="61" name="图表 60">
            <a:extLst>
              <a:ext uri="{FF2B5EF4-FFF2-40B4-BE49-F238E27FC236}">
                <a16:creationId xmlns:a16="http://schemas.microsoft.com/office/drawing/2014/main" id="{6FCA8817-B426-4698-8634-30C8B3583A05}"/>
              </a:ext>
            </a:extLst>
          </p:cNvPr>
          <p:cNvGraphicFramePr/>
          <p:nvPr>
            <p:extLst>
              <p:ext uri="{D42A27DB-BD31-4B8C-83A1-F6EECF244321}">
                <p14:modId xmlns:p14="http://schemas.microsoft.com/office/powerpoint/2010/main" val="3060570620"/>
              </p:ext>
            </p:extLst>
          </p:nvPr>
        </p:nvGraphicFramePr>
        <p:xfrm>
          <a:off x="229601" y="1272965"/>
          <a:ext cx="4585820" cy="29867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133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250"/>
                                        <p:tgtEl>
                                          <p:spTgt spid="73"/>
                                        </p:tgtEl>
                                      </p:cBhvr>
                                    </p:animEffect>
                                  </p:childTnLst>
                                </p:cTn>
                              </p:par>
                              <p:par>
                                <p:cTn id="8" presetID="63" presetClass="path" presetSubtype="0" decel="30000" fill="hold" grpId="1" nodeType="withEffect">
                                  <p:stCondLst>
                                    <p:cond delay="250"/>
                                  </p:stCondLst>
                                  <p:childTnLst>
                                    <p:animMotion origin="layout" path="M -0.124349 -0.124074 L 0 0 E" pathEditMode="relative" ptsTypes="">
                                      <p:cBhvr>
                                        <p:cTn id="9" dur="1250" fill="hold"/>
                                        <p:tgtEl>
                                          <p:spTgt spid="73"/>
                                        </p:tgtEl>
                                        <p:attrNameLst>
                                          <p:attrName>ppt_x</p:attrName>
                                          <p:attrName>ppt_y</p:attrName>
                                        </p:attrNameLst>
                                      </p:cBhvr>
                                    </p:animMotion>
                                  </p:childTnLst>
                                </p:cTn>
                              </p:par>
                              <p:par>
                                <p:cTn id="10" presetID="6" presetClass="emph" presetSubtype="0" decel="30000" fill="hold" grpId="2" nodeType="withEffect">
                                  <p:stCondLst>
                                    <p:cond delay="250"/>
                                  </p:stCondLst>
                                  <p:childTnLst>
                                    <p:animScale>
                                      <p:cBhvr>
                                        <p:cTn id="11" dur="1250" fill="hold"/>
                                        <p:tgtEl>
                                          <p:spTgt spid="73"/>
                                        </p:tgtEl>
                                      </p:cBhvr>
                                      <p:by x="150000" y="150000"/>
                                      <p:from x="146726" y="119179"/>
                                      <p:to x="100000" y="100000"/>
                                    </p:animScale>
                                  </p:childTnLst>
                                </p:cTn>
                              </p:par>
                              <p:par>
                                <p:cTn id="12" presetID="31" presetClass="entr" presetSubtype="0" fill="hold" nodeType="withEffect">
                                  <p:stCondLst>
                                    <p:cond delay="5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ppt_w</p:attrName>
                                        </p:attrNameLst>
                                      </p:cBhvr>
                                      <p:tavLst>
                                        <p:tav tm="0">
                                          <p:val>
                                            <p:fltVal val="0"/>
                                          </p:val>
                                        </p:tav>
                                        <p:tav tm="100000">
                                          <p:val>
                                            <p:strVal val="#ppt_w"/>
                                          </p:val>
                                        </p:tav>
                                      </p:tavLst>
                                    </p:anim>
                                    <p:anim calcmode="lin" valueType="num">
                                      <p:cBhvr>
                                        <p:cTn id="15" dur="1000" fill="hold"/>
                                        <p:tgtEl>
                                          <p:spTgt spid="64"/>
                                        </p:tgtEl>
                                        <p:attrNameLst>
                                          <p:attrName>ppt_h</p:attrName>
                                        </p:attrNameLst>
                                      </p:cBhvr>
                                      <p:tavLst>
                                        <p:tav tm="0">
                                          <p:val>
                                            <p:fltVal val="0"/>
                                          </p:val>
                                        </p:tav>
                                        <p:tav tm="100000">
                                          <p:val>
                                            <p:strVal val="#ppt_h"/>
                                          </p:val>
                                        </p:tav>
                                      </p:tavLst>
                                    </p:anim>
                                    <p:anim calcmode="lin" valueType="num">
                                      <p:cBhvr>
                                        <p:cTn id="16" dur="1000" fill="hold"/>
                                        <p:tgtEl>
                                          <p:spTgt spid="64"/>
                                        </p:tgtEl>
                                        <p:attrNameLst>
                                          <p:attrName>style.rotation</p:attrName>
                                        </p:attrNameLst>
                                      </p:cBhvr>
                                      <p:tavLst>
                                        <p:tav tm="0">
                                          <p:val>
                                            <p:fltVal val="90"/>
                                          </p:val>
                                        </p:tav>
                                        <p:tav tm="100000">
                                          <p:val>
                                            <p:fltVal val="0"/>
                                          </p:val>
                                        </p:tav>
                                      </p:tavLst>
                                    </p:anim>
                                    <p:animEffect transition="in" filter="fade">
                                      <p:cBhvr>
                                        <p:cTn id="17" dur="1000"/>
                                        <p:tgtEl>
                                          <p:spTgt spid="64"/>
                                        </p:tgtEl>
                                      </p:cBhvr>
                                    </p:animEffect>
                                  </p:childTnLst>
                                </p:cTn>
                              </p:par>
                              <p:par>
                                <p:cTn id="18" presetID="31" presetClass="entr" presetSubtype="0"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1000" fill="hold"/>
                                        <p:tgtEl>
                                          <p:spTgt spid="42"/>
                                        </p:tgtEl>
                                        <p:attrNameLst>
                                          <p:attrName>ppt_w</p:attrName>
                                        </p:attrNameLst>
                                      </p:cBhvr>
                                      <p:tavLst>
                                        <p:tav tm="0">
                                          <p:val>
                                            <p:fltVal val="0"/>
                                          </p:val>
                                        </p:tav>
                                        <p:tav tm="100000">
                                          <p:val>
                                            <p:strVal val="#ppt_w"/>
                                          </p:val>
                                        </p:tav>
                                      </p:tavLst>
                                    </p:anim>
                                    <p:anim calcmode="lin" valueType="num">
                                      <p:cBhvr>
                                        <p:cTn id="21" dur="1000" fill="hold"/>
                                        <p:tgtEl>
                                          <p:spTgt spid="42"/>
                                        </p:tgtEl>
                                        <p:attrNameLst>
                                          <p:attrName>ppt_h</p:attrName>
                                        </p:attrNameLst>
                                      </p:cBhvr>
                                      <p:tavLst>
                                        <p:tav tm="0">
                                          <p:val>
                                            <p:fltVal val="0"/>
                                          </p:val>
                                        </p:tav>
                                        <p:tav tm="100000">
                                          <p:val>
                                            <p:strVal val="#ppt_h"/>
                                          </p:val>
                                        </p:tav>
                                      </p:tavLst>
                                    </p:anim>
                                    <p:anim calcmode="lin" valueType="num">
                                      <p:cBhvr>
                                        <p:cTn id="22" dur="1000" fill="hold"/>
                                        <p:tgtEl>
                                          <p:spTgt spid="42"/>
                                        </p:tgtEl>
                                        <p:attrNameLst>
                                          <p:attrName>style.rotation</p:attrName>
                                        </p:attrNameLst>
                                      </p:cBhvr>
                                      <p:tavLst>
                                        <p:tav tm="0">
                                          <p:val>
                                            <p:fltVal val="90"/>
                                          </p:val>
                                        </p:tav>
                                        <p:tav tm="100000">
                                          <p:val>
                                            <p:fltVal val="0"/>
                                          </p:val>
                                        </p:tav>
                                      </p:tavLst>
                                    </p:anim>
                                    <p:animEffect transition="in" filter="fade">
                                      <p:cBhvr>
                                        <p:cTn id="23" dur="1000"/>
                                        <p:tgtEl>
                                          <p:spTgt spid="42"/>
                                        </p:tgtEl>
                                      </p:cBhvr>
                                    </p:animEffect>
                                  </p:childTnLst>
                                </p:cTn>
                              </p:par>
                              <p:par>
                                <p:cTn id="24" presetID="31"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 calcmode="lin" valueType="num">
                                      <p:cBhvr>
                                        <p:cTn id="34" dur="1000" fill="hold"/>
                                        <p:tgtEl>
                                          <p:spTgt spid="38"/>
                                        </p:tgtEl>
                                        <p:attrNameLst>
                                          <p:attrName>style.rotation</p:attrName>
                                        </p:attrNameLst>
                                      </p:cBhvr>
                                      <p:tavLst>
                                        <p:tav tm="0">
                                          <p:val>
                                            <p:fltVal val="90"/>
                                          </p:val>
                                        </p:tav>
                                        <p:tav tm="100000">
                                          <p:val>
                                            <p:fltVal val="0"/>
                                          </p:val>
                                        </p:tav>
                                      </p:tavLst>
                                    </p:anim>
                                    <p:animEffect transition="in" filter="fade">
                                      <p:cBhvr>
                                        <p:cTn id="35" dur="1000"/>
                                        <p:tgtEl>
                                          <p:spTgt spid="38"/>
                                        </p:tgtEl>
                                      </p:cBhvr>
                                    </p:animEffect>
                                  </p:childTnLst>
                                </p:cTn>
                              </p:par>
                              <p:par>
                                <p:cTn id="36" presetID="31" presetClass="entr" presetSubtype="0" fill="hold" nodeType="withEffect">
                                  <p:stCondLst>
                                    <p:cond delay="50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par>
                                <p:cTn id="42" presetID="31" presetClass="entr" presetSubtype="0"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fltVal val="0"/>
                                          </p:val>
                                        </p:tav>
                                        <p:tav tm="100000">
                                          <p:val>
                                            <p:strVal val="#ppt_w"/>
                                          </p:val>
                                        </p:tav>
                                      </p:tavLst>
                                    </p:anim>
                                    <p:anim calcmode="lin" valueType="num">
                                      <p:cBhvr>
                                        <p:cTn id="45" dur="1000" fill="hold"/>
                                        <p:tgtEl>
                                          <p:spTgt spid="33"/>
                                        </p:tgtEl>
                                        <p:attrNameLst>
                                          <p:attrName>ppt_h</p:attrName>
                                        </p:attrNameLst>
                                      </p:cBhvr>
                                      <p:tavLst>
                                        <p:tav tm="0">
                                          <p:val>
                                            <p:fltVal val="0"/>
                                          </p:val>
                                        </p:tav>
                                        <p:tav tm="100000">
                                          <p:val>
                                            <p:strVal val="#ppt_h"/>
                                          </p:val>
                                        </p:tav>
                                      </p:tavLst>
                                    </p:anim>
                                    <p:anim calcmode="lin" valueType="num">
                                      <p:cBhvr>
                                        <p:cTn id="46" dur="1000" fill="hold"/>
                                        <p:tgtEl>
                                          <p:spTgt spid="33"/>
                                        </p:tgtEl>
                                        <p:attrNameLst>
                                          <p:attrName>style.rotation</p:attrName>
                                        </p:attrNameLst>
                                      </p:cBhvr>
                                      <p:tavLst>
                                        <p:tav tm="0">
                                          <p:val>
                                            <p:fltVal val="90"/>
                                          </p:val>
                                        </p:tav>
                                        <p:tav tm="100000">
                                          <p:val>
                                            <p:fltVal val="0"/>
                                          </p:val>
                                        </p:tav>
                                      </p:tavLst>
                                    </p:anim>
                                    <p:animEffect transition="in" filter="fade">
                                      <p:cBhvr>
                                        <p:cTn id="47" dur="1000"/>
                                        <p:tgtEl>
                                          <p:spTgt spid="33"/>
                                        </p:tgtEl>
                                      </p:cBhvr>
                                    </p:animEffect>
                                  </p:childTnLst>
                                </p:cTn>
                              </p:par>
                              <p:par>
                                <p:cTn id="48" presetID="31" presetClass="entr" presetSubtype="0" fill="hold"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fltVal val="0"/>
                                          </p:val>
                                        </p:tav>
                                        <p:tav tm="100000">
                                          <p:val>
                                            <p:strVal val="#ppt_h"/>
                                          </p:val>
                                        </p:tav>
                                      </p:tavLst>
                                    </p:anim>
                                    <p:anim calcmode="lin" valueType="num">
                                      <p:cBhvr>
                                        <p:cTn id="52" dur="1000" fill="hold"/>
                                        <p:tgtEl>
                                          <p:spTgt spid="32"/>
                                        </p:tgtEl>
                                        <p:attrNameLst>
                                          <p:attrName>style.rotation</p:attrName>
                                        </p:attrNameLst>
                                      </p:cBhvr>
                                      <p:tavLst>
                                        <p:tav tm="0">
                                          <p:val>
                                            <p:fltVal val="90"/>
                                          </p:val>
                                        </p:tav>
                                        <p:tav tm="100000">
                                          <p:val>
                                            <p:fltVal val="0"/>
                                          </p:val>
                                        </p:tav>
                                      </p:tavLst>
                                    </p:anim>
                                    <p:animEffect transition="in" filter="fade">
                                      <p:cBhvr>
                                        <p:cTn id="53" dur="1000"/>
                                        <p:tgtEl>
                                          <p:spTgt spid="32"/>
                                        </p:tgtEl>
                                      </p:cBhvr>
                                    </p:animEffect>
                                  </p:childTnLst>
                                </p:cTn>
                              </p:par>
                              <p:par>
                                <p:cTn id="54" presetID="31"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par>
                                <p:cTn id="60" presetID="31" presetClass="entr" presetSubtype="0" fill="hold" nodeType="withEffect">
                                  <p:stCondLst>
                                    <p:cond delay="5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1000" fill="hold"/>
                                        <p:tgtEl>
                                          <p:spTgt spid="36"/>
                                        </p:tgtEl>
                                        <p:attrNameLst>
                                          <p:attrName>ppt_w</p:attrName>
                                        </p:attrNameLst>
                                      </p:cBhvr>
                                      <p:tavLst>
                                        <p:tav tm="0">
                                          <p:val>
                                            <p:fltVal val="0"/>
                                          </p:val>
                                        </p:tav>
                                        <p:tav tm="100000">
                                          <p:val>
                                            <p:strVal val="#ppt_w"/>
                                          </p:val>
                                        </p:tav>
                                      </p:tavLst>
                                    </p:anim>
                                    <p:anim calcmode="lin" valueType="num">
                                      <p:cBhvr>
                                        <p:cTn id="63" dur="1000" fill="hold"/>
                                        <p:tgtEl>
                                          <p:spTgt spid="36"/>
                                        </p:tgtEl>
                                        <p:attrNameLst>
                                          <p:attrName>ppt_h</p:attrName>
                                        </p:attrNameLst>
                                      </p:cBhvr>
                                      <p:tavLst>
                                        <p:tav tm="0">
                                          <p:val>
                                            <p:fltVal val="0"/>
                                          </p:val>
                                        </p:tav>
                                        <p:tav tm="100000">
                                          <p:val>
                                            <p:strVal val="#ppt_h"/>
                                          </p:val>
                                        </p:tav>
                                      </p:tavLst>
                                    </p:anim>
                                    <p:anim calcmode="lin" valueType="num">
                                      <p:cBhvr>
                                        <p:cTn id="64" dur="1000" fill="hold"/>
                                        <p:tgtEl>
                                          <p:spTgt spid="36"/>
                                        </p:tgtEl>
                                        <p:attrNameLst>
                                          <p:attrName>style.rotation</p:attrName>
                                        </p:attrNameLst>
                                      </p:cBhvr>
                                      <p:tavLst>
                                        <p:tav tm="0">
                                          <p:val>
                                            <p:fltVal val="90"/>
                                          </p:val>
                                        </p:tav>
                                        <p:tav tm="100000">
                                          <p:val>
                                            <p:fltVal val="0"/>
                                          </p:val>
                                        </p:tav>
                                      </p:tavLst>
                                    </p:anim>
                                    <p:animEffect transition="in" filter="fade">
                                      <p:cBhvr>
                                        <p:cTn id="65" dur="1000"/>
                                        <p:tgtEl>
                                          <p:spTgt spid="36"/>
                                        </p:tgtEl>
                                      </p:cBhvr>
                                    </p:animEffect>
                                  </p:childTnLst>
                                </p:cTn>
                              </p:par>
                              <p:par>
                                <p:cTn id="66" presetID="31" presetClass="entr" presetSubtype="0"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 calcmode="lin" valueType="num">
                                      <p:cBhvr>
                                        <p:cTn id="68" dur="1000" fill="hold"/>
                                        <p:tgtEl>
                                          <p:spTgt spid="34"/>
                                        </p:tgtEl>
                                        <p:attrNameLst>
                                          <p:attrName>ppt_w</p:attrName>
                                        </p:attrNameLst>
                                      </p:cBhvr>
                                      <p:tavLst>
                                        <p:tav tm="0">
                                          <p:val>
                                            <p:fltVal val="0"/>
                                          </p:val>
                                        </p:tav>
                                        <p:tav tm="100000">
                                          <p:val>
                                            <p:strVal val="#ppt_w"/>
                                          </p:val>
                                        </p:tav>
                                      </p:tavLst>
                                    </p:anim>
                                    <p:anim calcmode="lin" valueType="num">
                                      <p:cBhvr>
                                        <p:cTn id="69" dur="1000" fill="hold"/>
                                        <p:tgtEl>
                                          <p:spTgt spid="34"/>
                                        </p:tgtEl>
                                        <p:attrNameLst>
                                          <p:attrName>ppt_h</p:attrName>
                                        </p:attrNameLst>
                                      </p:cBhvr>
                                      <p:tavLst>
                                        <p:tav tm="0">
                                          <p:val>
                                            <p:fltVal val="0"/>
                                          </p:val>
                                        </p:tav>
                                        <p:tav tm="100000">
                                          <p:val>
                                            <p:strVal val="#ppt_h"/>
                                          </p:val>
                                        </p:tav>
                                      </p:tavLst>
                                    </p:anim>
                                    <p:anim calcmode="lin" valueType="num">
                                      <p:cBhvr>
                                        <p:cTn id="70" dur="1000" fill="hold"/>
                                        <p:tgtEl>
                                          <p:spTgt spid="34"/>
                                        </p:tgtEl>
                                        <p:attrNameLst>
                                          <p:attrName>style.rotation</p:attrName>
                                        </p:attrNameLst>
                                      </p:cBhvr>
                                      <p:tavLst>
                                        <p:tav tm="0">
                                          <p:val>
                                            <p:fltVal val="90"/>
                                          </p:val>
                                        </p:tav>
                                        <p:tav tm="100000">
                                          <p:val>
                                            <p:fltVal val="0"/>
                                          </p:val>
                                        </p:tav>
                                      </p:tavLst>
                                    </p:anim>
                                    <p:animEffect transition="in" filter="fade">
                                      <p:cBhvr>
                                        <p:cTn id="71" dur="1000"/>
                                        <p:tgtEl>
                                          <p:spTgt spid="34"/>
                                        </p:tgtEl>
                                      </p:cBhvr>
                                    </p:animEffect>
                                  </p:childTnLst>
                                </p:cTn>
                              </p:par>
                              <p:par>
                                <p:cTn id="72" presetID="31" presetClass="entr" presetSubtype="0" fill="hold" nodeType="withEffect">
                                  <p:stCondLst>
                                    <p:cond delay="5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1000" fill="hold"/>
                                        <p:tgtEl>
                                          <p:spTgt spid="31"/>
                                        </p:tgtEl>
                                        <p:attrNameLst>
                                          <p:attrName>ppt_w</p:attrName>
                                        </p:attrNameLst>
                                      </p:cBhvr>
                                      <p:tavLst>
                                        <p:tav tm="0">
                                          <p:val>
                                            <p:fltVal val="0"/>
                                          </p:val>
                                        </p:tav>
                                        <p:tav tm="100000">
                                          <p:val>
                                            <p:strVal val="#ppt_w"/>
                                          </p:val>
                                        </p:tav>
                                      </p:tavLst>
                                    </p:anim>
                                    <p:anim calcmode="lin" valueType="num">
                                      <p:cBhvr>
                                        <p:cTn id="75" dur="1000" fill="hold"/>
                                        <p:tgtEl>
                                          <p:spTgt spid="31"/>
                                        </p:tgtEl>
                                        <p:attrNameLst>
                                          <p:attrName>ppt_h</p:attrName>
                                        </p:attrNameLst>
                                      </p:cBhvr>
                                      <p:tavLst>
                                        <p:tav tm="0">
                                          <p:val>
                                            <p:fltVal val="0"/>
                                          </p:val>
                                        </p:tav>
                                        <p:tav tm="100000">
                                          <p:val>
                                            <p:strVal val="#ppt_h"/>
                                          </p:val>
                                        </p:tav>
                                      </p:tavLst>
                                    </p:anim>
                                    <p:anim calcmode="lin" valueType="num">
                                      <p:cBhvr>
                                        <p:cTn id="76" dur="1000" fill="hold"/>
                                        <p:tgtEl>
                                          <p:spTgt spid="31"/>
                                        </p:tgtEl>
                                        <p:attrNameLst>
                                          <p:attrName>style.rotation</p:attrName>
                                        </p:attrNameLst>
                                      </p:cBhvr>
                                      <p:tavLst>
                                        <p:tav tm="0">
                                          <p:val>
                                            <p:fltVal val="90"/>
                                          </p:val>
                                        </p:tav>
                                        <p:tav tm="100000">
                                          <p:val>
                                            <p:fltVal val="0"/>
                                          </p:val>
                                        </p:tav>
                                      </p:tavLst>
                                    </p:anim>
                                    <p:animEffect transition="in" filter="fade">
                                      <p:cBhvr>
                                        <p:cTn id="77" dur="1000"/>
                                        <p:tgtEl>
                                          <p:spTgt spid="31"/>
                                        </p:tgtEl>
                                      </p:cBhvr>
                                    </p:animEffect>
                                  </p:childTnLst>
                                </p:cTn>
                              </p:par>
                              <p:par>
                                <p:cTn id="78" presetID="31" presetClass="entr" presetSubtype="0" fill="hold" nodeType="withEffect">
                                  <p:stCondLst>
                                    <p:cond delay="50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par>
                                <p:cTn id="84" presetID="31" presetClass="entr" presetSubtype="0" fill="hold" nodeType="withEffect">
                                  <p:stCondLst>
                                    <p:cond delay="50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par>
                                <p:cTn id="90" presetID="31" presetClass="entr" presetSubtype="0" fill="hold"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nodeType="withEffect">
                                  <p:stCondLst>
                                    <p:cond delay="50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style.rotation</p:attrName>
                                        </p:attrNameLst>
                                      </p:cBhvr>
                                      <p:tavLst>
                                        <p:tav tm="0">
                                          <p:val>
                                            <p:fltVal val="90"/>
                                          </p:val>
                                        </p:tav>
                                        <p:tav tm="100000">
                                          <p:val>
                                            <p:fltVal val="0"/>
                                          </p:val>
                                        </p:tav>
                                      </p:tavLst>
                                    </p:anim>
                                    <p:animEffect transition="in" filter="fade">
                                      <p:cBhvr>
                                        <p:cTn id="101" dur="1000"/>
                                        <p:tgtEl>
                                          <p:spTgt spid="22"/>
                                        </p:tgtEl>
                                      </p:cBhvr>
                                    </p:animEffect>
                                  </p:childTnLst>
                                </p:cTn>
                              </p:par>
                              <p:par>
                                <p:cTn id="102" presetID="31" presetClass="entr" presetSubtype="0" fill="hold" nodeType="withEffect">
                                  <p:stCondLst>
                                    <p:cond delay="50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par>
                                <p:cTn id="108" presetID="31" presetClass="entr" presetSubtype="0" fill="hold" nodeType="withEffect">
                                  <p:stCondLst>
                                    <p:cond delay="50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style.rotation</p:attrName>
                                        </p:attrNameLst>
                                      </p:cBhvr>
                                      <p:tavLst>
                                        <p:tav tm="0">
                                          <p:val>
                                            <p:fltVal val="90"/>
                                          </p:val>
                                        </p:tav>
                                        <p:tav tm="100000">
                                          <p:val>
                                            <p:fltVal val="0"/>
                                          </p:val>
                                        </p:tav>
                                      </p:tavLst>
                                    </p:anim>
                                    <p:animEffect transition="in" filter="fade">
                                      <p:cBhvr>
                                        <p:cTn id="113" dur="1000"/>
                                        <p:tgtEl>
                                          <p:spTgt spid="24"/>
                                        </p:tgtEl>
                                      </p:cBhvr>
                                    </p:animEffect>
                                  </p:childTnLst>
                                </p:cTn>
                              </p:par>
                              <p:par>
                                <p:cTn id="114" presetID="31" presetClass="entr" presetSubtype="0" fill="hold" nodeType="withEffect">
                                  <p:stCondLst>
                                    <p:cond delay="5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1000" fill="hold"/>
                                        <p:tgtEl>
                                          <p:spTgt spid="23"/>
                                        </p:tgtEl>
                                        <p:attrNameLst>
                                          <p:attrName>ppt_w</p:attrName>
                                        </p:attrNameLst>
                                      </p:cBhvr>
                                      <p:tavLst>
                                        <p:tav tm="0">
                                          <p:val>
                                            <p:fltVal val="0"/>
                                          </p:val>
                                        </p:tav>
                                        <p:tav tm="100000">
                                          <p:val>
                                            <p:strVal val="#ppt_w"/>
                                          </p:val>
                                        </p:tav>
                                      </p:tavLst>
                                    </p:anim>
                                    <p:anim calcmode="lin" valueType="num">
                                      <p:cBhvr>
                                        <p:cTn id="117" dur="1000" fill="hold"/>
                                        <p:tgtEl>
                                          <p:spTgt spid="23"/>
                                        </p:tgtEl>
                                        <p:attrNameLst>
                                          <p:attrName>ppt_h</p:attrName>
                                        </p:attrNameLst>
                                      </p:cBhvr>
                                      <p:tavLst>
                                        <p:tav tm="0">
                                          <p:val>
                                            <p:fltVal val="0"/>
                                          </p:val>
                                        </p:tav>
                                        <p:tav tm="100000">
                                          <p:val>
                                            <p:strVal val="#ppt_h"/>
                                          </p:val>
                                        </p:tav>
                                      </p:tavLst>
                                    </p:anim>
                                    <p:anim calcmode="lin" valueType="num">
                                      <p:cBhvr>
                                        <p:cTn id="118" dur="1000" fill="hold"/>
                                        <p:tgtEl>
                                          <p:spTgt spid="23"/>
                                        </p:tgtEl>
                                        <p:attrNameLst>
                                          <p:attrName>style.rotation</p:attrName>
                                        </p:attrNameLst>
                                      </p:cBhvr>
                                      <p:tavLst>
                                        <p:tav tm="0">
                                          <p:val>
                                            <p:fltVal val="90"/>
                                          </p:val>
                                        </p:tav>
                                        <p:tav tm="100000">
                                          <p:val>
                                            <p:fltVal val="0"/>
                                          </p:val>
                                        </p:tav>
                                      </p:tavLst>
                                    </p:anim>
                                    <p:animEffect transition="in" filter="fade">
                                      <p:cBhvr>
                                        <p:cTn id="119" dur="1000"/>
                                        <p:tgtEl>
                                          <p:spTgt spid="23"/>
                                        </p:tgtEl>
                                      </p:cBhvr>
                                    </p:animEffect>
                                  </p:childTnLst>
                                </p:cTn>
                              </p:par>
                              <p:par>
                                <p:cTn id="120" presetID="31" presetClass="entr" presetSubtype="0" fill="hold" nodeType="withEffect">
                                  <p:stCondLst>
                                    <p:cond delay="50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1000" fill="hold"/>
                                        <p:tgtEl>
                                          <p:spTgt spid="41"/>
                                        </p:tgtEl>
                                        <p:attrNameLst>
                                          <p:attrName>ppt_w</p:attrName>
                                        </p:attrNameLst>
                                      </p:cBhvr>
                                      <p:tavLst>
                                        <p:tav tm="0">
                                          <p:val>
                                            <p:fltVal val="0"/>
                                          </p:val>
                                        </p:tav>
                                        <p:tav tm="100000">
                                          <p:val>
                                            <p:strVal val="#ppt_w"/>
                                          </p:val>
                                        </p:tav>
                                      </p:tavLst>
                                    </p:anim>
                                    <p:anim calcmode="lin" valueType="num">
                                      <p:cBhvr>
                                        <p:cTn id="123" dur="1000" fill="hold"/>
                                        <p:tgtEl>
                                          <p:spTgt spid="41"/>
                                        </p:tgtEl>
                                        <p:attrNameLst>
                                          <p:attrName>ppt_h</p:attrName>
                                        </p:attrNameLst>
                                      </p:cBhvr>
                                      <p:tavLst>
                                        <p:tav tm="0">
                                          <p:val>
                                            <p:fltVal val="0"/>
                                          </p:val>
                                        </p:tav>
                                        <p:tav tm="100000">
                                          <p:val>
                                            <p:strVal val="#ppt_h"/>
                                          </p:val>
                                        </p:tav>
                                      </p:tavLst>
                                    </p:anim>
                                    <p:anim calcmode="lin" valueType="num">
                                      <p:cBhvr>
                                        <p:cTn id="124" dur="1000" fill="hold"/>
                                        <p:tgtEl>
                                          <p:spTgt spid="41"/>
                                        </p:tgtEl>
                                        <p:attrNameLst>
                                          <p:attrName>style.rotation</p:attrName>
                                        </p:attrNameLst>
                                      </p:cBhvr>
                                      <p:tavLst>
                                        <p:tav tm="0">
                                          <p:val>
                                            <p:fltVal val="90"/>
                                          </p:val>
                                        </p:tav>
                                        <p:tav tm="100000">
                                          <p:val>
                                            <p:fltVal val="0"/>
                                          </p:val>
                                        </p:tav>
                                      </p:tavLst>
                                    </p:anim>
                                    <p:animEffect transition="in" filter="fade">
                                      <p:cBhvr>
                                        <p:cTn id="125" dur="1000"/>
                                        <p:tgtEl>
                                          <p:spTgt spid="41"/>
                                        </p:tgtEl>
                                      </p:cBhvr>
                                    </p:animEffect>
                                  </p:childTnLst>
                                </p:cTn>
                              </p:par>
                              <p:par>
                                <p:cTn id="126" presetID="31" presetClass="entr" presetSubtype="0" fill="hold" nodeType="withEffect">
                                  <p:stCondLst>
                                    <p:cond delay="500"/>
                                  </p:stCondLst>
                                  <p:childTnLst>
                                    <p:set>
                                      <p:cBhvr>
                                        <p:cTn id="127" dur="1" fill="hold">
                                          <p:stCondLst>
                                            <p:cond delay="0"/>
                                          </p:stCondLst>
                                        </p:cTn>
                                        <p:tgtEl>
                                          <p:spTgt spid="27"/>
                                        </p:tgtEl>
                                        <p:attrNameLst>
                                          <p:attrName>style.visibility</p:attrName>
                                        </p:attrNameLst>
                                      </p:cBhvr>
                                      <p:to>
                                        <p:strVal val="visible"/>
                                      </p:to>
                                    </p:set>
                                    <p:anim calcmode="lin" valueType="num">
                                      <p:cBhvr>
                                        <p:cTn id="128" dur="1000" fill="hold"/>
                                        <p:tgtEl>
                                          <p:spTgt spid="27"/>
                                        </p:tgtEl>
                                        <p:attrNameLst>
                                          <p:attrName>ppt_w</p:attrName>
                                        </p:attrNameLst>
                                      </p:cBhvr>
                                      <p:tavLst>
                                        <p:tav tm="0">
                                          <p:val>
                                            <p:fltVal val="0"/>
                                          </p:val>
                                        </p:tav>
                                        <p:tav tm="100000">
                                          <p:val>
                                            <p:strVal val="#ppt_w"/>
                                          </p:val>
                                        </p:tav>
                                      </p:tavLst>
                                    </p:anim>
                                    <p:anim calcmode="lin" valueType="num">
                                      <p:cBhvr>
                                        <p:cTn id="129" dur="1000" fill="hold"/>
                                        <p:tgtEl>
                                          <p:spTgt spid="27"/>
                                        </p:tgtEl>
                                        <p:attrNameLst>
                                          <p:attrName>ppt_h</p:attrName>
                                        </p:attrNameLst>
                                      </p:cBhvr>
                                      <p:tavLst>
                                        <p:tav tm="0">
                                          <p:val>
                                            <p:fltVal val="0"/>
                                          </p:val>
                                        </p:tav>
                                        <p:tav tm="100000">
                                          <p:val>
                                            <p:strVal val="#ppt_h"/>
                                          </p:val>
                                        </p:tav>
                                      </p:tavLst>
                                    </p:anim>
                                    <p:anim calcmode="lin" valueType="num">
                                      <p:cBhvr>
                                        <p:cTn id="130" dur="1000" fill="hold"/>
                                        <p:tgtEl>
                                          <p:spTgt spid="27"/>
                                        </p:tgtEl>
                                        <p:attrNameLst>
                                          <p:attrName>style.rotation</p:attrName>
                                        </p:attrNameLst>
                                      </p:cBhvr>
                                      <p:tavLst>
                                        <p:tav tm="0">
                                          <p:val>
                                            <p:fltVal val="90"/>
                                          </p:val>
                                        </p:tav>
                                        <p:tav tm="100000">
                                          <p:val>
                                            <p:fltVal val="0"/>
                                          </p:val>
                                        </p:tav>
                                      </p:tavLst>
                                    </p:anim>
                                    <p:animEffect transition="in" filter="fade">
                                      <p:cBhvr>
                                        <p:cTn id="131" dur="1000"/>
                                        <p:tgtEl>
                                          <p:spTgt spid="27"/>
                                        </p:tgtEl>
                                      </p:cBhvr>
                                    </p:animEffect>
                                  </p:childTnLst>
                                </p:cTn>
                              </p:par>
                              <p:par>
                                <p:cTn id="132" presetID="31" presetClass="entr" presetSubtype="0" fill="hold" nodeType="withEffect">
                                  <p:stCondLst>
                                    <p:cond delay="50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1000" fill="hold"/>
                                        <p:tgtEl>
                                          <p:spTgt spid="29"/>
                                        </p:tgtEl>
                                        <p:attrNameLst>
                                          <p:attrName>ppt_w</p:attrName>
                                        </p:attrNameLst>
                                      </p:cBhvr>
                                      <p:tavLst>
                                        <p:tav tm="0">
                                          <p:val>
                                            <p:fltVal val="0"/>
                                          </p:val>
                                        </p:tav>
                                        <p:tav tm="100000">
                                          <p:val>
                                            <p:strVal val="#ppt_w"/>
                                          </p:val>
                                        </p:tav>
                                      </p:tavLst>
                                    </p:anim>
                                    <p:anim calcmode="lin" valueType="num">
                                      <p:cBhvr>
                                        <p:cTn id="135" dur="1000" fill="hold"/>
                                        <p:tgtEl>
                                          <p:spTgt spid="29"/>
                                        </p:tgtEl>
                                        <p:attrNameLst>
                                          <p:attrName>ppt_h</p:attrName>
                                        </p:attrNameLst>
                                      </p:cBhvr>
                                      <p:tavLst>
                                        <p:tav tm="0">
                                          <p:val>
                                            <p:fltVal val="0"/>
                                          </p:val>
                                        </p:tav>
                                        <p:tav tm="100000">
                                          <p:val>
                                            <p:strVal val="#ppt_h"/>
                                          </p:val>
                                        </p:tav>
                                      </p:tavLst>
                                    </p:anim>
                                    <p:anim calcmode="lin" valueType="num">
                                      <p:cBhvr>
                                        <p:cTn id="136" dur="1000" fill="hold"/>
                                        <p:tgtEl>
                                          <p:spTgt spid="29"/>
                                        </p:tgtEl>
                                        <p:attrNameLst>
                                          <p:attrName>style.rotation</p:attrName>
                                        </p:attrNameLst>
                                      </p:cBhvr>
                                      <p:tavLst>
                                        <p:tav tm="0">
                                          <p:val>
                                            <p:fltVal val="90"/>
                                          </p:val>
                                        </p:tav>
                                        <p:tav tm="100000">
                                          <p:val>
                                            <p:fltVal val="0"/>
                                          </p:val>
                                        </p:tav>
                                      </p:tavLst>
                                    </p:anim>
                                    <p:animEffect transition="in" filter="fade">
                                      <p:cBhvr>
                                        <p:cTn id="137" dur="1000"/>
                                        <p:tgtEl>
                                          <p:spTgt spid="29"/>
                                        </p:tgtEl>
                                      </p:cBhvr>
                                    </p:animEffect>
                                  </p:childTnLst>
                                </p:cTn>
                              </p:par>
                              <p:par>
                                <p:cTn id="138" presetID="53" presetClass="entr" presetSubtype="16" fill="hold" grpId="0" nodeType="withEffect">
                                  <p:stCondLst>
                                    <p:cond delay="1000"/>
                                  </p:stCondLst>
                                  <p:childTnLst>
                                    <p:set>
                                      <p:cBhvr>
                                        <p:cTn id="139" dur="1" fill="hold">
                                          <p:stCondLst>
                                            <p:cond delay="0"/>
                                          </p:stCondLst>
                                        </p:cTn>
                                        <p:tgtEl>
                                          <p:spTgt spid="57"/>
                                        </p:tgtEl>
                                        <p:attrNameLst>
                                          <p:attrName>style.visibility</p:attrName>
                                        </p:attrNameLst>
                                      </p:cBhvr>
                                      <p:to>
                                        <p:strVal val="visible"/>
                                      </p:to>
                                    </p:set>
                                    <p:anim calcmode="lin" valueType="num">
                                      <p:cBhvr>
                                        <p:cTn id="140" dur="500" fill="hold"/>
                                        <p:tgtEl>
                                          <p:spTgt spid="57"/>
                                        </p:tgtEl>
                                        <p:attrNameLst>
                                          <p:attrName>ppt_w</p:attrName>
                                        </p:attrNameLst>
                                      </p:cBhvr>
                                      <p:tavLst>
                                        <p:tav tm="0">
                                          <p:val>
                                            <p:fltVal val="0"/>
                                          </p:val>
                                        </p:tav>
                                        <p:tav tm="100000">
                                          <p:val>
                                            <p:strVal val="#ppt_w"/>
                                          </p:val>
                                        </p:tav>
                                      </p:tavLst>
                                    </p:anim>
                                    <p:anim calcmode="lin" valueType="num">
                                      <p:cBhvr>
                                        <p:cTn id="141" dur="500" fill="hold"/>
                                        <p:tgtEl>
                                          <p:spTgt spid="57"/>
                                        </p:tgtEl>
                                        <p:attrNameLst>
                                          <p:attrName>ppt_h</p:attrName>
                                        </p:attrNameLst>
                                      </p:cBhvr>
                                      <p:tavLst>
                                        <p:tav tm="0">
                                          <p:val>
                                            <p:fltVal val="0"/>
                                          </p:val>
                                        </p:tav>
                                        <p:tav tm="100000">
                                          <p:val>
                                            <p:strVal val="#ppt_h"/>
                                          </p:val>
                                        </p:tav>
                                      </p:tavLst>
                                    </p:anim>
                                    <p:animEffect transition="in" filter="fade">
                                      <p:cBhvr>
                                        <p:cTn id="142" dur="500"/>
                                        <p:tgtEl>
                                          <p:spTgt spid="57"/>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59"/>
                                        </p:tgtEl>
                                        <p:attrNameLst>
                                          <p:attrName>style.visibility</p:attrName>
                                        </p:attrNameLst>
                                      </p:cBhvr>
                                      <p:to>
                                        <p:strVal val="visible"/>
                                      </p:to>
                                    </p:set>
                                    <p:anim calcmode="lin" valueType="num">
                                      <p:cBhvr>
                                        <p:cTn id="145" dur="500" fill="hold"/>
                                        <p:tgtEl>
                                          <p:spTgt spid="59"/>
                                        </p:tgtEl>
                                        <p:attrNameLst>
                                          <p:attrName>ppt_w</p:attrName>
                                        </p:attrNameLst>
                                      </p:cBhvr>
                                      <p:tavLst>
                                        <p:tav tm="0">
                                          <p:val>
                                            <p:fltVal val="0"/>
                                          </p:val>
                                        </p:tav>
                                        <p:tav tm="100000">
                                          <p:val>
                                            <p:strVal val="#ppt_w"/>
                                          </p:val>
                                        </p:tav>
                                      </p:tavLst>
                                    </p:anim>
                                    <p:anim calcmode="lin" valueType="num">
                                      <p:cBhvr>
                                        <p:cTn id="146" dur="500" fill="hold"/>
                                        <p:tgtEl>
                                          <p:spTgt spid="59"/>
                                        </p:tgtEl>
                                        <p:attrNameLst>
                                          <p:attrName>ppt_h</p:attrName>
                                        </p:attrNameLst>
                                      </p:cBhvr>
                                      <p:tavLst>
                                        <p:tav tm="0">
                                          <p:val>
                                            <p:fltVal val="0"/>
                                          </p:val>
                                        </p:tav>
                                        <p:tav tm="100000">
                                          <p:val>
                                            <p:strVal val="#ppt_h"/>
                                          </p:val>
                                        </p:tav>
                                      </p:tavLst>
                                    </p:anim>
                                    <p:animEffect transition="in" filter="fade">
                                      <p:cBhvr>
                                        <p:cTn id="147" dur="500"/>
                                        <p:tgtEl>
                                          <p:spTgt spid="59"/>
                                        </p:tgtEl>
                                      </p:cBhvr>
                                    </p:animEffect>
                                  </p:childTnLst>
                                </p:cTn>
                              </p:par>
                              <p:par>
                                <p:cTn id="148" presetID="53" presetClass="entr" presetSubtype="16" fill="hold" grpId="0" nodeType="withEffect">
                                  <p:stCondLst>
                                    <p:cond delay="10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500" fill="hold"/>
                                        <p:tgtEl>
                                          <p:spTgt spid="50"/>
                                        </p:tgtEl>
                                        <p:attrNameLst>
                                          <p:attrName>ppt_w</p:attrName>
                                        </p:attrNameLst>
                                      </p:cBhvr>
                                      <p:tavLst>
                                        <p:tav tm="0">
                                          <p:val>
                                            <p:fltVal val="0"/>
                                          </p:val>
                                        </p:tav>
                                        <p:tav tm="100000">
                                          <p:val>
                                            <p:strVal val="#ppt_w"/>
                                          </p:val>
                                        </p:tav>
                                      </p:tavLst>
                                    </p:anim>
                                    <p:anim calcmode="lin" valueType="num">
                                      <p:cBhvr>
                                        <p:cTn id="151" dur="500" fill="hold"/>
                                        <p:tgtEl>
                                          <p:spTgt spid="50"/>
                                        </p:tgtEl>
                                        <p:attrNameLst>
                                          <p:attrName>ppt_h</p:attrName>
                                        </p:attrNameLst>
                                      </p:cBhvr>
                                      <p:tavLst>
                                        <p:tav tm="0">
                                          <p:val>
                                            <p:fltVal val="0"/>
                                          </p:val>
                                        </p:tav>
                                        <p:tav tm="100000">
                                          <p:val>
                                            <p:strVal val="#ppt_h"/>
                                          </p:val>
                                        </p:tav>
                                      </p:tavLst>
                                    </p:anim>
                                    <p:animEffect transition="in" filter="fade">
                                      <p:cBhvr>
                                        <p:cTn id="152" dur="500"/>
                                        <p:tgtEl>
                                          <p:spTgt spid="50"/>
                                        </p:tgtEl>
                                      </p:cBhvr>
                                    </p:animEffect>
                                  </p:childTnLst>
                                </p:cTn>
                              </p:par>
                              <p:par>
                                <p:cTn id="153" presetID="53" presetClass="entr" presetSubtype="16" fill="hold" grpId="0" nodeType="withEffect">
                                  <p:stCondLst>
                                    <p:cond delay="100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fltVal val="0"/>
                                          </p:val>
                                        </p:tav>
                                        <p:tav tm="100000">
                                          <p:val>
                                            <p:strVal val="#ppt_w"/>
                                          </p:val>
                                        </p:tav>
                                      </p:tavLst>
                                    </p:anim>
                                    <p:anim calcmode="lin" valueType="num">
                                      <p:cBhvr>
                                        <p:cTn id="156" dur="500" fill="hold"/>
                                        <p:tgtEl>
                                          <p:spTgt spid="51"/>
                                        </p:tgtEl>
                                        <p:attrNameLst>
                                          <p:attrName>ppt_h</p:attrName>
                                        </p:attrNameLst>
                                      </p:cBhvr>
                                      <p:tavLst>
                                        <p:tav tm="0">
                                          <p:val>
                                            <p:fltVal val="0"/>
                                          </p:val>
                                        </p:tav>
                                        <p:tav tm="100000">
                                          <p:val>
                                            <p:strVal val="#ppt_h"/>
                                          </p:val>
                                        </p:tav>
                                      </p:tavLst>
                                    </p:anim>
                                    <p:animEffect transition="in" filter="fade">
                                      <p:cBhvr>
                                        <p:cTn id="157" dur="500"/>
                                        <p:tgtEl>
                                          <p:spTgt spid="51"/>
                                        </p:tgtEl>
                                      </p:cBhvr>
                                    </p:animEffect>
                                  </p:childTnLst>
                                </p:cTn>
                              </p:par>
                              <p:par>
                                <p:cTn id="158" presetID="53" presetClass="entr" presetSubtype="16" fill="hold" grpId="0" nodeType="withEffect">
                                  <p:stCondLst>
                                    <p:cond delay="1000"/>
                                  </p:stCondLst>
                                  <p:childTnLst>
                                    <p:set>
                                      <p:cBhvr>
                                        <p:cTn id="159" dur="1" fill="hold">
                                          <p:stCondLst>
                                            <p:cond delay="0"/>
                                          </p:stCondLst>
                                        </p:cTn>
                                        <p:tgtEl>
                                          <p:spTgt spid="44"/>
                                        </p:tgtEl>
                                        <p:attrNameLst>
                                          <p:attrName>style.visibility</p:attrName>
                                        </p:attrNameLst>
                                      </p:cBhvr>
                                      <p:to>
                                        <p:strVal val="visible"/>
                                      </p:to>
                                    </p:set>
                                    <p:anim calcmode="lin" valueType="num">
                                      <p:cBhvr>
                                        <p:cTn id="160" dur="500" fill="hold"/>
                                        <p:tgtEl>
                                          <p:spTgt spid="44"/>
                                        </p:tgtEl>
                                        <p:attrNameLst>
                                          <p:attrName>ppt_w</p:attrName>
                                        </p:attrNameLst>
                                      </p:cBhvr>
                                      <p:tavLst>
                                        <p:tav tm="0">
                                          <p:val>
                                            <p:fltVal val="0"/>
                                          </p:val>
                                        </p:tav>
                                        <p:tav tm="100000">
                                          <p:val>
                                            <p:strVal val="#ppt_w"/>
                                          </p:val>
                                        </p:tav>
                                      </p:tavLst>
                                    </p:anim>
                                    <p:anim calcmode="lin" valueType="num">
                                      <p:cBhvr>
                                        <p:cTn id="161" dur="500" fill="hold"/>
                                        <p:tgtEl>
                                          <p:spTgt spid="44"/>
                                        </p:tgtEl>
                                        <p:attrNameLst>
                                          <p:attrName>ppt_h</p:attrName>
                                        </p:attrNameLst>
                                      </p:cBhvr>
                                      <p:tavLst>
                                        <p:tav tm="0">
                                          <p:val>
                                            <p:fltVal val="0"/>
                                          </p:val>
                                        </p:tav>
                                        <p:tav tm="100000">
                                          <p:val>
                                            <p:strVal val="#ppt_h"/>
                                          </p:val>
                                        </p:tav>
                                      </p:tavLst>
                                    </p:anim>
                                    <p:animEffect transition="in" filter="fade">
                                      <p:cBhvr>
                                        <p:cTn id="162" dur="500"/>
                                        <p:tgtEl>
                                          <p:spTgt spid="44"/>
                                        </p:tgtEl>
                                      </p:cBhvr>
                                    </p:animEffect>
                                  </p:childTnLst>
                                </p:cTn>
                              </p:par>
                              <p:par>
                                <p:cTn id="163" presetID="53" presetClass="entr" presetSubtype="16" fill="hold" grpId="0" nodeType="withEffect">
                                  <p:stCondLst>
                                    <p:cond delay="1000"/>
                                  </p:stCondLst>
                                  <p:childTnLst>
                                    <p:set>
                                      <p:cBhvr>
                                        <p:cTn id="164" dur="1" fill="hold">
                                          <p:stCondLst>
                                            <p:cond delay="0"/>
                                          </p:stCondLst>
                                        </p:cTn>
                                        <p:tgtEl>
                                          <p:spTgt spid="45"/>
                                        </p:tgtEl>
                                        <p:attrNameLst>
                                          <p:attrName>style.visibility</p:attrName>
                                        </p:attrNameLst>
                                      </p:cBhvr>
                                      <p:to>
                                        <p:strVal val="visible"/>
                                      </p:to>
                                    </p:set>
                                    <p:anim calcmode="lin" valueType="num">
                                      <p:cBhvr>
                                        <p:cTn id="165" dur="500" fill="hold"/>
                                        <p:tgtEl>
                                          <p:spTgt spid="45"/>
                                        </p:tgtEl>
                                        <p:attrNameLst>
                                          <p:attrName>ppt_w</p:attrName>
                                        </p:attrNameLst>
                                      </p:cBhvr>
                                      <p:tavLst>
                                        <p:tav tm="0">
                                          <p:val>
                                            <p:fltVal val="0"/>
                                          </p:val>
                                        </p:tav>
                                        <p:tav tm="100000">
                                          <p:val>
                                            <p:strVal val="#ppt_w"/>
                                          </p:val>
                                        </p:tav>
                                      </p:tavLst>
                                    </p:anim>
                                    <p:anim calcmode="lin" valueType="num">
                                      <p:cBhvr>
                                        <p:cTn id="166" dur="500" fill="hold"/>
                                        <p:tgtEl>
                                          <p:spTgt spid="45"/>
                                        </p:tgtEl>
                                        <p:attrNameLst>
                                          <p:attrName>ppt_h</p:attrName>
                                        </p:attrNameLst>
                                      </p:cBhvr>
                                      <p:tavLst>
                                        <p:tav tm="0">
                                          <p:val>
                                            <p:fltVal val="0"/>
                                          </p:val>
                                        </p:tav>
                                        <p:tav tm="100000">
                                          <p:val>
                                            <p:strVal val="#ppt_h"/>
                                          </p:val>
                                        </p:tav>
                                      </p:tavLst>
                                    </p:anim>
                                    <p:animEffect transition="in" filter="fade">
                                      <p:cBhvr>
                                        <p:cTn id="167" dur="500"/>
                                        <p:tgtEl>
                                          <p:spTgt spid="45"/>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2"/>
                                        </p:tgtEl>
                                        <p:attrNameLst>
                                          <p:attrName>style.visibility</p:attrName>
                                        </p:attrNameLst>
                                      </p:cBhvr>
                                      <p:to>
                                        <p:strVal val="visible"/>
                                      </p:to>
                                    </p:set>
                                    <p:anim calcmode="lin" valueType="num">
                                      <p:cBhvr>
                                        <p:cTn id="170" dur="500" fill="hold"/>
                                        <p:tgtEl>
                                          <p:spTgt spid="52"/>
                                        </p:tgtEl>
                                        <p:attrNameLst>
                                          <p:attrName>ppt_w</p:attrName>
                                        </p:attrNameLst>
                                      </p:cBhvr>
                                      <p:tavLst>
                                        <p:tav tm="0">
                                          <p:val>
                                            <p:fltVal val="0"/>
                                          </p:val>
                                        </p:tav>
                                        <p:tav tm="100000">
                                          <p:val>
                                            <p:strVal val="#ppt_w"/>
                                          </p:val>
                                        </p:tav>
                                      </p:tavLst>
                                    </p:anim>
                                    <p:anim calcmode="lin" valueType="num">
                                      <p:cBhvr>
                                        <p:cTn id="171" dur="500" fill="hold"/>
                                        <p:tgtEl>
                                          <p:spTgt spid="52"/>
                                        </p:tgtEl>
                                        <p:attrNameLst>
                                          <p:attrName>ppt_h</p:attrName>
                                        </p:attrNameLst>
                                      </p:cBhvr>
                                      <p:tavLst>
                                        <p:tav tm="0">
                                          <p:val>
                                            <p:fltVal val="0"/>
                                          </p:val>
                                        </p:tav>
                                        <p:tav tm="100000">
                                          <p:val>
                                            <p:strVal val="#ppt_h"/>
                                          </p:val>
                                        </p:tav>
                                      </p:tavLst>
                                    </p:anim>
                                    <p:animEffect transition="in" filter="fade">
                                      <p:cBhvr>
                                        <p:cTn id="172" dur="500"/>
                                        <p:tgtEl>
                                          <p:spTgt spid="52"/>
                                        </p:tgtEl>
                                      </p:cBhvr>
                                    </p:animEffect>
                                  </p:childTnLst>
                                </p:cTn>
                              </p:par>
                              <p:par>
                                <p:cTn id="173" presetID="53" presetClass="entr" presetSubtype="16" fill="hold" grpId="0" nodeType="withEffect">
                                  <p:stCondLst>
                                    <p:cond delay="1000"/>
                                  </p:stCondLst>
                                  <p:childTnLst>
                                    <p:set>
                                      <p:cBhvr>
                                        <p:cTn id="174" dur="1" fill="hold">
                                          <p:stCondLst>
                                            <p:cond delay="0"/>
                                          </p:stCondLst>
                                        </p:cTn>
                                        <p:tgtEl>
                                          <p:spTgt spid="46"/>
                                        </p:tgtEl>
                                        <p:attrNameLst>
                                          <p:attrName>style.visibility</p:attrName>
                                        </p:attrNameLst>
                                      </p:cBhvr>
                                      <p:to>
                                        <p:strVal val="visible"/>
                                      </p:to>
                                    </p:set>
                                    <p:anim calcmode="lin" valueType="num">
                                      <p:cBhvr>
                                        <p:cTn id="175" dur="500" fill="hold"/>
                                        <p:tgtEl>
                                          <p:spTgt spid="46"/>
                                        </p:tgtEl>
                                        <p:attrNameLst>
                                          <p:attrName>ppt_w</p:attrName>
                                        </p:attrNameLst>
                                      </p:cBhvr>
                                      <p:tavLst>
                                        <p:tav tm="0">
                                          <p:val>
                                            <p:fltVal val="0"/>
                                          </p:val>
                                        </p:tav>
                                        <p:tav tm="100000">
                                          <p:val>
                                            <p:strVal val="#ppt_w"/>
                                          </p:val>
                                        </p:tav>
                                      </p:tavLst>
                                    </p:anim>
                                    <p:anim calcmode="lin" valueType="num">
                                      <p:cBhvr>
                                        <p:cTn id="176" dur="500" fill="hold"/>
                                        <p:tgtEl>
                                          <p:spTgt spid="46"/>
                                        </p:tgtEl>
                                        <p:attrNameLst>
                                          <p:attrName>ppt_h</p:attrName>
                                        </p:attrNameLst>
                                      </p:cBhvr>
                                      <p:tavLst>
                                        <p:tav tm="0">
                                          <p:val>
                                            <p:fltVal val="0"/>
                                          </p:val>
                                        </p:tav>
                                        <p:tav tm="100000">
                                          <p:val>
                                            <p:strVal val="#ppt_h"/>
                                          </p:val>
                                        </p:tav>
                                      </p:tavLst>
                                    </p:anim>
                                    <p:animEffect transition="in" filter="fade">
                                      <p:cBhvr>
                                        <p:cTn id="177" dur="500"/>
                                        <p:tgtEl>
                                          <p:spTgt spid="46"/>
                                        </p:tgtEl>
                                      </p:cBhvr>
                                    </p:animEffect>
                                  </p:childTnLst>
                                </p:cTn>
                              </p:par>
                              <p:par>
                                <p:cTn id="178" presetID="53" presetClass="entr" presetSubtype="16" fill="hold" grpId="0" nodeType="withEffect">
                                  <p:stCondLst>
                                    <p:cond delay="100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500" fill="hold"/>
                                        <p:tgtEl>
                                          <p:spTgt spid="53"/>
                                        </p:tgtEl>
                                        <p:attrNameLst>
                                          <p:attrName>ppt_w</p:attrName>
                                        </p:attrNameLst>
                                      </p:cBhvr>
                                      <p:tavLst>
                                        <p:tav tm="0">
                                          <p:val>
                                            <p:fltVal val="0"/>
                                          </p:val>
                                        </p:tav>
                                        <p:tav tm="100000">
                                          <p:val>
                                            <p:strVal val="#ppt_w"/>
                                          </p:val>
                                        </p:tav>
                                      </p:tavLst>
                                    </p:anim>
                                    <p:anim calcmode="lin" valueType="num">
                                      <p:cBhvr>
                                        <p:cTn id="181" dur="500" fill="hold"/>
                                        <p:tgtEl>
                                          <p:spTgt spid="53"/>
                                        </p:tgtEl>
                                        <p:attrNameLst>
                                          <p:attrName>ppt_h</p:attrName>
                                        </p:attrNameLst>
                                      </p:cBhvr>
                                      <p:tavLst>
                                        <p:tav tm="0">
                                          <p:val>
                                            <p:fltVal val="0"/>
                                          </p:val>
                                        </p:tav>
                                        <p:tav tm="100000">
                                          <p:val>
                                            <p:strVal val="#ppt_h"/>
                                          </p:val>
                                        </p:tav>
                                      </p:tavLst>
                                    </p:anim>
                                    <p:animEffect transition="in" filter="fade">
                                      <p:cBhvr>
                                        <p:cTn id="182" dur="500"/>
                                        <p:tgtEl>
                                          <p:spTgt spid="53"/>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par>
                                <p:cTn id="193" presetID="53" presetClass="entr" presetSubtype="16" fill="hold" grpId="0" nodeType="withEffect">
                                  <p:stCondLst>
                                    <p:cond delay="100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7"/>
                                        </p:tgtEl>
                                        <p:attrNameLst>
                                          <p:attrName>style.visibility</p:attrName>
                                        </p:attrNameLst>
                                      </p:cBhvr>
                                      <p:to>
                                        <p:strVal val="visible"/>
                                      </p:to>
                                    </p:set>
                                    <p:anim calcmode="lin" valueType="num">
                                      <p:cBhvr>
                                        <p:cTn id="200" dur="500" fill="hold"/>
                                        <p:tgtEl>
                                          <p:spTgt spid="47"/>
                                        </p:tgtEl>
                                        <p:attrNameLst>
                                          <p:attrName>ppt_w</p:attrName>
                                        </p:attrNameLst>
                                      </p:cBhvr>
                                      <p:tavLst>
                                        <p:tav tm="0">
                                          <p:val>
                                            <p:fltVal val="0"/>
                                          </p:val>
                                        </p:tav>
                                        <p:tav tm="100000">
                                          <p:val>
                                            <p:strVal val="#ppt_w"/>
                                          </p:val>
                                        </p:tav>
                                      </p:tavLst>
                                    </p:anim>
                                    <p:anim calcmode="lin" valueType="num">
                                      <p:cBhvr>
                                        <p:cTn id="201" dur="500" fill="hold"/>
                                        <p:tgtEl>
                                          <p:spTgt spid="47"/>
                                        </p:tgtEl>
                                        <p:attrNameLst>
                                          <p:attrName>ppt_h</p:attrName>
                                        </p:attrNameLst>
                                      </p:cBhvr>
                                      <p:tavLst>
                                        <p:tav tm="0">
                                          <p:val>
                                            <p:fltVal val="0"/>
                                          </p:val>
                                        </p:tav>
                                        <p:tav tm="100000">
                                          <p:val>
                                            <p:strVal val="#ppt_h"/>
                                          </p:val>
                                        </p:tav>
                                      </p:tavLst>
                                    </p:anim>
                                    <p:animEffect transition="in" filter="fade">
                                      <p:cBhvr>
                                        <p:cTn id="202" dur="500"/>
                                        <p:tgtEl>
                                          <p:spTgt spid="47"/>
                                        </p:tgtEl>
                                      </p:cBhvr>
                                    </p:animEffect>
                                  </p:childTnLst>
                                </p:cTn>
                              </p:par>
                              <p:par>
                                <p:cTn id="203" presetID="53" presetClass="entr" presetSubtype="16" fill="hold" grpId="0" nodeType="withEffect">
                                  <p:stCondLst>
                                    <p:cond delay="1000"/>
                                  </p:stCondLst>
                                  <p:childTnLst>
                                    <p:set>
                                      <p:cBhvr>
                                        <p:cTn id="204" dur="1" fill="hold">
                                          <p:stCondLst>
                                            <p:cond delay="0"/>
                                          </p:stCondLst>
                                        </p:cTn>
                                        <p:tgtEl>
                                          <p:spTgt spid="43"/>
                                        </p:tgtEl>
                                        <p:attrNameLst>
                                          <p:attrName>style.visibility</p:attrName>
                                        </p:attrNameLst>
                                      </p:cBhvr>
                                      <p:to>
                                        <p:strVal val="visible"/>
                                      </p:to>
                                    </p:set>
                                    <p:anim calcmode="lin" valueType="num">
                                      <p:cBhvr>
                                        <p:cTn id="205" dur="500" fill="hold"/>
                                        <p:tgtEl>
                                          <p:spTgt spid="43"/>
                                        </p:tgtEl>
                                        <p:attrNameLst>
                                          <p:attrName>ppt_w</p:attrName>
                                        </p:attrNameLst>
                                      </p:cBhvr>
                                      <p:tavLst>
                                        <p:tav tm="0">
                                          <p:val>
                                            <p:fltVal val="0"/>
                                          </p:val>
                                        </p:tav>
                                        <p:tav tm="100000">
                                          <p:val>
                                            <p:strVal val="#ppt_w"/>
                                          </p:val>
                                        </p:tav>
                                      </p:tavLst>
                                    </p:anim>
                                    <p:anim calcmode="lin" valueType="num">
                                      <p:cBhvr>
                                        <p:cTn id="206" dur="500" fill="hold"/>
                                        <p:tgtEl>
                                          <p:spTgt spid="43"/>
                                        </p:tgtEl>
                                        <p:attrNameLst>
                                          <p:attrName>ppt_h</p:attrName>
                                        </p:attrNameLst>
                                      </p:cBhvr>
                                      <p:tavLst>
                                        <p:tav tm="0">
                                          <p:val>
                                            <p:fltVal val="0"/>
                                          </p:val>
                                        </p:tav>
                                        <p:tav tm="100000">
                                          <p:val>
                                            <p:strVal val="#ppt_h"/>
                                          </p:val>
                                        </p:tav>
                                      </p:tavLst>
                                    </p:anim>
                                    <p:animEffect transition="in" filter="fade">
                                      <p:cBhvr>
                                        <p:cTn id="207" dur="500"/>
                                        <p:tgtEl>
                                          <p:spTgt spid="43"/>
                                        </p:tgtEl>
                                      </p:cBhvr>
                                    </p:animEffect>
                                  </p:childTnLst>
                                </p:cTn>
                              </p:par>
                              <p:par>
                                <p:cTn id="208" presetID="53" presetClass="entr" presetSubtype="16" fill="hold" grpId="0" nodeType="withEffect">
                                  <p:stCondLst>
                                    <p:cond delay="1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par>
                                <p:cTn id="213" presetID="53" presetClass="entr" presetSubtype="16" fill="hold" grpId="0" nodeType="withEffect">
                                  <p:stCondLst>
                                    <p:cond delay="1000"/>
                                  </p:stCondLst>
                                  <p:childTnLst>
                                    <p:set>
                                      <p:cBhvr>
                                        <p:cTn id="214" dur="1" fill="hold">
                                          <p:stCondLst>
                                            <p:cond delay="0"/>
                                          </p:stCondLst>
                                        </p:cTn>
                                        <p:tgtEl>
                                          <p:spTgt spid="58"/>
                                        </p:tgtEl>
                                        <p:attrNameLst>
                                          <p:attrName>style.visibility</p:attrName>
                                        </p:attrNameLst>
                                      </p:cBhvr>
                                      <p:to>
                                        <p:strVal val="visible"/>
                                      </p:to>
                                    </p:set>
                                    <p:anim calcmode="lin" valueType="num">
                                      <p:cBhvr>
                                        <p:cTn id="215" dur="500" fill="hold"/>
                                        <p:tgtEl>
                                          <p:spTgt spid="58"/>
                                        </p:tgtEl>
                                        <p:attrNameLst>
                                          <p:attrName>ppt_w</p:attrName>
                                        </p:attrNameLst>
                                      </p:cBhvr>
                                      <p:tavLst>
                                        <p:tav tm="0">
                                          <p:val>
                                            <p:fltVal val="0"/>
                                          </p:val>
                                        </p:tav>
                                        <p:tav tm="100000">
                                          <p:val>
                                            <p:strVal val="#ppt_w"/>
                                          </p:val>
                                        </p:tav>
                                      </p:tavLst>
                                    </p:anim>
                                    <p:anim calcmode="lin" valueType="num">
                                      <p:cBhvr>
                                        <p:cTn id="216" dur="500" fill="hold"/>
                                        <p:tgtEl>
                                          <p:spTgt spid="58"/>
                                        </p:tgtEl>
                                        <p:attrNameLst>
                                          <p:attrName>ppt_h</p:attrName>
                                        </p:attrNameLst>
                                      </p:cBhvr>
                                      <p:tavLst>
                                        <p:tav tm="0">
                                          <p:val>
                                            <p:fltVal val="0"/>
                                          </p:val>
                                        </p:tav>
                                        <p:tav tm="100000">
                                          <p:val>
                                            <p:strVal val="#ppt_h"/>
                                          </p:val>
                                        </p:tav>
                                      </p:tavLst>
                                    </p:anim>
                                    <p:animEffect transition="in" filter="fade">
                                      <p:cBhvr>
                                        <p:cTn id="217" dur="500"/>
                                        <p:tgtEl>
                                          <p:spTgt spid="58"/>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ppt_w</p:attrName>
                                        </p:attrNameLst>
                                      </p:cBhvr>
                                      <p:tavLst>
                                        <p:tav tm="0">
                                          <p:val>
                                            <p:fltVal val="0"/>
                                          </p:val>
                                        </p:tav>
                                        <p:tav tm="100000">
                                          <p:val>
                                            <p:strVal val="#ppt_w"/>
                                          </p:val>
                                        </p:tav>
                                      </p:tavLst>
                                    </p:anim>
                                    <p:anim calcmode="lin" valueType="num">
                                      <p:cBhvr>
                                        <p:cTn id="221" dur="500" fill="hold"/>
                                        <p:tgtEl>
                                          <p:spTgt spid="56"/>
                                        </p:tgtEl>
                                        <p:attrNameLst>
                                          <p:attrName>ppt_h</p:attrName>
                                        </p:attrNameLst>
                                      </p:cBhvr>
                                      <p:tavLst>
                                        <p:tav tm="0">
                                          <p:val>
                                            <p:fltVal val="0"/>
                                          </p:val>
                                        </p:tav>
                                        <p:tav tm="100000">
                                          <p:val>
                                            <p:strVal val="#ppt_h"/>
                                          </p:val>
                                        </p:tav>
                                      </p:tavLst>
                                    </p:anim>
                                    <p:animEffect transition="in" filter="fade">
                                      <p:cBhvr>
                                        <p:cTn id="222" dur="500"/>
                                        <p:tgtEl>
                                          <p:spTgt spid="56"/>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55"/>
                                        </p:tgtEl>
                                        <p:attrNameLst>
                                          <p:attrName>style.visibility</p:attrName>
                                        </p:attrNameLst>
                                      </p:cBhvr>
                                      <p:to>
                                        <p:strVal val="visible"/>
                                      </p:to>
                                    </p:set>
                                    <p:anim calcmode="lin" valueType="num">
                                      <p:cBhvr>
                                        <p:cTn id="225" dur="500" fill="hold"/>
                                        <p:tgtEl>
                                          <p:spTgt spid="55"/>
                                        </p:tgtEl>
                                        <p:attrNameLst>
                                          <p:attrName>ppt_w</p:attrName>
                                        </p:attrNameLst>
                                      </p:cBhvr>
                                      <p:tavLst>
                                        <p:tav tm="0">
                                          <p:val>
                                            <p:fltVal val="0"/>
                                          </p:val>
                                        </p:tav>
                                        <p:tav tm="100000">
                                          <p:val>
                                            <p:strVal val="#ppt_w"/>
                                          </p:val>
                                        </p:tav>
                                      </p:tavLst>
                                    </p:anim>
                                    <p:anim calcmode="lin" valueType="num">
                                      <p:cBhvr>
                                        <p:cTn id="226" dur="500" fill="hold"/>
                                        <p:tgtEl>
                                          <p:spTgt spid="55"/>
                                        </p:tgtEl>
                                        <p:attrNameLst>
                                          <p:attrName>ppt_h</p:attrName>
                                        </p:attrNameLst>
                                      </p:cBhvr>
                                      <p:tavLst>
                                        <p:tav tm="0">
                                          <p:val>
                                            <p:fltVal val="0"/>
                                          </p:val>
                                        </p:tav>
                                        <p:tav tm="100000">
                                          <p:val>
                                            <p:strVal val="#ppt_h"/>
                                          </p:val>
                                        </p:tav>
                                      </p:tavLst>
                                    </p:anim>
                                    <p:animEffect transition="in" filter="fade">
                                      <p:cBhvr>
                                        <p:cTn id="227" dur="500"/>
                                        <p:tgtEl>
                                          <p:spTgt spid="55"/>
                                        </p:tgtEl>
                                      </p:cBhvr>
                                    </p:animEffect>
                                  </p:childTnLst>
                                </p:cTn>
                              </p:par>
                              <p:par>
                                <p:cTn id="228" presetID="10" presetClass="entr" presetSubtype="0" repeatCount="indefinite" fill="hold" grpId="0" nodeType="withEffect">
                                  <p:stCondLst>
                                    <p:cond delay="1000"/>
                                  </p:stCondLst>
                                  <p:childTnLst>
                                    <p:set>
                                      <p:cBhvr>
                                        <p:cTn id="229" dur="1" fill="hold">
                                          <p:stCondLst>
                                            <p:cond delay="0"/>
                                          </p:stCondLst>
                                        </p:cTn>
                                        <p:tgtEl>
                                          <p:spTgt spid="117"/>
                                        </p:tgtEl>
                                        <p:attrNameLst>
                                          <p:attrName>style.visibility</p:attrName>
                                        </p:attrNameLst>
                                      </p:cBhvr>
                                      <p:to>
                                        <p:strVal val="visible"/>
                                      </p:to>
                                    </p:set>
                                    <p:animMotion origin="layout" path="M 0 7.40741E-7 L 0 -0.03079 " pathEditMode="relative">
                                      <p:cBhvr additive="base">
                                        <p:cTn id="230" dur="750" autoRev="1" fill="hold">
                                          <p:stCondLst>
                                            <p:cond delay="0"/>
                                          </p:stCondLst>
                                        </p:cTn>
                                        <p:tgtEl>
                                          <p:spTgt spid="117"/>
                                        </p:tgtEl>
                                        <p:attrNameLst>
                                          <p:attrName>ppt_x</p:attrName>
                                          <p:attrName>ppt_y</p:attrName>
                                        </p:attrNameLst>
                                      </p:cBhvr>
                                    </p:animMotion>
                                    <p:set>
                                      <p:cBhvr additive="base">
                                        <p:cTn id="231" dur="750" fill="hold">
                                          <p:stCondLst>
                                            <p:cond delay="1500"/>
                                          </p:stCondLst>
                                        </p:cTn>
                                        <p:tgtEl>
                                          <p:spTgt spid="117"/>
                                        </p:tgtEl>
                                        <p:attrNameLst>
                                          <p:attrName>style.visibility</p:attrName>
                                        </p:attrNameLst>
                                      </p:cBhvr>
                                      <p:to>
                                        <p:strVal val="visible"/>
                                      </p:to>
                                    </p:set>
                                  </p:childTnLst>
                                </p:cTn>
                              </p:par>
                              <p:par>
                                <p:cTn id="232" presetID="10" presetClass="entr" presetSubtype="0" repeatCount="indefinite" fill="hold" grpId="0" nodeType="withEffect">
                                  <p:stCondLst>
                                    <p:cond delay="1250"/>
                                  </p:stCondLst>
                                  <p:childTnLst>
                                    <p:set>
                                      <p:cBhvr>
                                        <p:cTn id="233" dur="1" fill="hold">
                                          <p:stCondLst>
                                            <p:cond delay="0"/>
                                          </p:stCondLst>
                                        </p:cTn>
                                        <p:tgtEl>
                                          <p:spTgt spid="118"/>
                                        </p:tgtEl>
                                        <p:attrNameLst>
                                          <p:attrName>style.visibility</p:attrName>
                                        </p:attrNameLst>
                                      </p:cBhvr>
                                      <p:to>
                                        <p:strVal val="visible"/>
                                      </p:to>
                                    </p:set>
                                    <p:animMotion origin="layout" path="M 0 7.40741E-7 L 0 -0.03079 " pathEditMode="relative">
                                      <p:cBhvr additive="base">
                                        <p:cTn id="234" dur="750" autoRev="1" fill="hold">
                                          <p:stCondLst>
                                            <p:cond delay="0"/>
                                          </p:stCondLst>
                                        </p:cTn>
                                        <p:tgtEl>
                                          <p:spTgt spid="118"/>
                                        </p:tgtEl>
                                        <p:attrNameLst>
                                          <p:attrName>ppt_x</p:attrName>
                                          <p:attrName>ppt_y</p:attrName>
                                        </p:attrNameLst>
                                      </p:cBhvr>
                                    </p:animMotion>
                                    <p:set>
                                      <p:cBhvr additive="base">
                                        <p:cTn id="235" dur="750" fill="hold">
                                          <p:stCondLst>
                                            <p:cond delay="1500"/>
                                          </p:stCondLst>
                                        </p:cTn>
                                        <p:tgtEl>
                                          <p:spTgt spid="118"/>
                                        </p:tgtEl>
                                        <p:attrNameLst>
                                          <p:attrName>style.visibility</p:attrName>
                                        </p:attrNameLst>
                                      </p:cBhvr>
                                      <p:to>
                                        <p:strVal val="visible"/>
                                      </p:to>
                                    </p:set>
                                  </p:childTnLst>
                                </p:cTn>
                              </p:par>
                              <p:par>
                                <p:cTn id="236" presetID="10" presetClass="entr" presetSubtype="0" repeatCount="indefinite" fill="hold" grpId="0" nodeType="withEffect">
                                  <p:stCondLst>
                                    <p:cond delay="1500"/>
                                  </p:stCondLst>
                                  <p:childTnLst>
                                    <p:set>
                                      <p:cBhvr>
                                        <p:cTn id="237" dur="1" fill="hold">
                                          <p:stCondLst>
                                            <p:cond delay="0"/>
                                          </p:stCondLst>
                                        </p:cTn>
                                        <p:tgtEl>
                                          <p:spTgt spid="119"/>
                                        </p:tgtEl>
                                        <p:attrNameLst>
                                          <p:attrName>style.visibility</p:attrName>
                                        </p:attrNameLst>
                                      </p:cBhvr>
                                      <p:to>
                                        <p:strVal val="visible"/>
                                      </p:to>
                                    </p:set>
                                    <p:animMotion origin="layout" path="M 0 7.40741E-7 L 0 -0.03079 " pathEditMode="relative">
                                      <p:cBhvr additive="base">
                                        <p:cTn id="238" dur="750" autoRev="1" fill="hold">
                                          <p:stCondLst>
                                            <p:cond delay="0"/>
                                          </p:stCondLst>
                                        </p:cTn>
                                        <p:tgtEl>
                                          <p:spTgt spid="119"/>
                                        </p:tgtEl>
                                        <p:attrNameLst>
                                          <p:attrName>ppt_x</p:attrName>
                                          <p:attrName>ppt_y</p:attrName>
                                        </p:attrNameLst>
                                      </p:cBhvr>
                                    </p:animMotion>
                                    <p:set>
                                      <p:cBhvr additive="base">
                                        <p:cTn id="239" dur="750" fill="hold">
                                          <p:stCondLst>
                                            <p:cond delay="1500"/>
                                          </p:stCondLst>
                                        </p:cTn>
                                        <p:tgtEl>
                                          <p:spTgt spid="119"/>
                                        </p:tgtEl>
                                        <p:attrNameLst>
                                          <p:attrName>style.visibility</p:attrName>
                                        </p:attrNameLst>
                                      </p:cBhvr>
                                      <p:to>
                                        <p:strVal val="visible"/>
                                      </p:to>
                                    </p:set>
                                  </p:childTnLst>
                                </p:cTn>
                              </p:par>
                              <p:par>
                                <p:cTn id="240" presetID="10" presetClass="entr" presetSubtype="0" repeatCount="indefinite" fill="hold" grpId="0" nodeType="withEffect">
                                  <p:stCondLst>
                                    <p:cond delay="1750"/>
                                  </p:stCondLst>
                                  <p:childTnLst>
                                    <p:set>
                                      <p:cBhvr>
                                        <p:cTn id="241" dur="1" fill="hold">
                                          <p:stCondLst>
                                            <p:cond delay="0"/>
                                          </p:stCondLst>
                                        </p:cTn>
                                        <p:tgtEl>
                                          <p:spTgt spid="120"/>
                                        </p:tgtEl>
                                        <p:attrNameLst>
                                          <p:attrName>style.visibility</p:attrName>
                                        </p:attrNameLst>
                                      </p:cBhvr>
                                      <p:to>
                                        <p:strVal val="visible"/>
                                      </p:to>
                                    </p:set>
                                    <p:animMotion origin="layout" path="M 0 7.40741E-7 L 0 -0.03079 " pathEditMode="relative">
                                      <p:cBhvr additive="base">
                                        <p:cTn id="242" dur="750" autoRev="1" fill="hold">
                                          <p:stCondLst>
                                            <p:cond delay="0"/>
                                          </p:stCondLst>
                                        </p:cTn>
                                        <p:tgtEl>
                                          <p:spTgt spid="120"/>
                                        </p:tgtEl>
                                        <p:attrNameLst>
                                          <p:attrName>ppt_x</p:attrName>
                                          <p:attrName>ppt_y</p:attrName>
                                        </p:attrNameLst>
                                      </p:cBhvr>
                                    </p:animMotion>
                                    <p:set>
                                      <p:cBhvr additive="base">
                                        <p:cTn id="243" dur="750" fill="hold">
                                          <p:stCondLst>
                                            <p:cond delay="1500"/>
                                          </p:stCondLst>
                                        </p:cTn>
                                        <p:tgtEl>
                                          <p:spTgt spid="120"/>
                                        </p:tgtEl>
                                        <p:attrNameLst>
                                          <p:attrName>style.visibility</p:attrName>
                                        </p:attrNameLst>
                                      </p:cBhvr>
                                      <p:to>
                                        <p:strVal val="visible"/>
                                      </p:to>
                                    </p:set>
                                  </p:childTnLst>
                                </p:cTn>
                              </p:par>
                              <p:par>
                                <p:cTn id="244" presetID="22" presetClass="entr" presetSubtype="8" fill="hold" grpId="0" nodeType="withEffect">
                                  <p:stCondLst>
                                    <p:cond delay="1000"/>
                                  </p:stCondLst>
                                  <p:childTnLst>
                                    <p:set>
                                      <p:cBhvr>
                                        <p:cTn id="245" dur="1" fill="hold">
                                          <p:stCondLst>
                                            <p:cond delay="0"/>
                                          </p:stCondLst>
                                        </p:cTn>
                                        <p:tgtEl>
                                          <p:spTgt spid="116"/>
                                        </p:tgtEl>
                                        <p:attrNameLst>
                                          <p:attrName>style.visibility</p:attrName>
                                        </p:attrNameLst>
                                      </p:cBhvr>
                                      <p:to>
                                        <p:strVal val="visible"/>
                                      </p:to>
                                    </p:set>
                                    <p:animEffect transition="in" filter="wipe(left)">
                                      <p:cBhvr>
                                        <p:cTn id="246" dur="1000"/>
                                        <p:tgtEl>
                                          <p:spTgt spid="116"/>
                                        </p:tgtEl>
                                      </p:cBhvr>
                                    </p:animEffect>
                                  </p:childTnLst>
                                </p:cTn>
                              </p:par>
                              <p:par>
                                <p:cTn id="247" presetID="42" presetClass="entr" presetSubtype="0" fill="hold" nodeType="withEffect">
                                  <p:stCondLst>
                                    <p:cond delay="1000"/>
                                  </p:stCondLst>
                                  <p:childTnLst>
                                    <p:set>
                                      <p:cBhvr>
                                        <p:cTn id="248" dur="1" fill="hold">
                                          <p:stCondLst>
                                            <p:cond delay="0"/>
                                          </p:stCondLst>
                                        </p:cTn>
                                        <p:tgtEl>
                                          <p:spTgt spid="5"/>
                                        </p:tgtEl>
                                        <p:attrNameLst>
                                          <p:attrName>style.visibility</p:attrName>
                                        </p:attrNameLst>
                                      </p:cBhvr>
                                      <p:to>
                                        <p:strVal val="visible"/>
                                      </p:to>
                                    </p:set>
                                    <p:animEffect transition="in" filter="fade">
                                      <p:cBhvr>
                                        <p:cTn id="249" dur="1000"/>
                                        <p:tgtEl>
                                          <p:spTgt spid="5"/>
                                        </p:tgtEl>
                                      </p:cBhvr>
                                    </p:animEffect>
                                    <p:anim calcmode="lin" valueType="num">
                                      <p:cBhvr>
                                        <p:cTn id="250" dur="1000" fill="hold"/>
                                        <p:tgtEl>
                                          <p:spTgt spid="5"/>
                                        </p:tgtEl>
                                        <p:attrNameLst>
                                          <p:attrName>ppt_x</p:attrName>
                                        </p:attrNameLst>
                                      </p:cBhvr>
                                      <p:tavLst>
                                        <p:tav tm="0">
                                          <p:val>
                                            <p:strVal val="#ppt_x"/>
                                          </p:val>
                                        </p:tav>
                                        <p:tav tm="100000">
                                          <p:val>
                                            <p:strVal val="#ppt_x"/>
                                          </p:val>
                                        </p:tav>
                                      </p:tavLst>
                                    </p:anim>
                                    <p:anim calcmode="lin" valueType="num">
                                      <p:cBhvr>
                                        <p:cTn id="251" dur="1000" fill="hold"/>
                                        <p:tgtEl>
                                          <p:spTgt spid="5"/>
                                        </p:tgtEl>
                                        <p:attrNameLst>
                                          <p:attrName>ppt_y</p:attrName>
                                        </p:attrNameLst>
                                      </p:cBhvr>
                                      <p:tavLst>
                                        <p:tav tm="0">
                                          <p:val>
                                            <p:strVal val="#ppt_y+.1"/>
                                          </p:val>
                                        </p:tav>
                                        <p:tav tm="100000">
                                          <p:val>
                                            <p:strVal val="#ppt_y"/>
                                          </p:val>
                                        </p:tav>
                                      </p:tavLst>
                                    </p:anim>
                                  </p:childTnLst>
                                </p:cTn>
                              </p:par>
                              <p:par>
                                <p:cTn id="252" presetID="42" presetClass="entr" presetSubtype="0" fill="hold" grpId="0" nodeType="withEffect">
                                  <p:stCondLst>
                                    <p:cond delay="1000"/>
                                  </p:stCondLst>
                                  <p:childTnLst>
                                    <p:set>
                                      <p:cBhvr>
                                        <p:cTn id="253" dur="1" fill="hold">
                                          <p:stCondLst>
                                            <p:cond delay="0"/>
                                          </p:stCondLst>
                                        </p:cTn>
                                        <p:tgtEl>
                                          <p:spTgt spid="61"/>
                                        </p:tgtEl>
                                        <p:attrNameLst>
                                          <p:attrName>style.visibility</p:attrName>
                                        </p:attrNameLst>
                                      </p:cBhvr>
                                      <p:to>
                                        <p:strVal val="visible"/>
                                      </p:to>
                                    </p:set>
                                    <p:animEffect transition="in" filter="fade">
                                      <p:cBhvr>
                                        <p:cTn id="254" dur="1000"/>
                                        <p:tgtEl>
                                          <p:spTgt spid="61"/>
                                        </p:tgtEl>
                                      </p:cBhvr>
                                    </p:animEffect>
                                    <p:anim calcmode="lin" valueType="num">
                                      <p:cBhvr>
                                        <p:cTn id="255" dur="1000" fill="hold"/>
                                        <p:tgtEl>
                                          <p:spTgt spid="61"/>
                                        </p:tgtEl>
                                        <p:attrNameLst>
                                          <p:attrName>ppt_x</p:attrName>
                                        </p:attrNameLst>
                                      </p:cBhvr>
                                      <p:tavLst>
                                        <p:tav tm="0">
                                          <p:val>
                                            <p:strVal val="#ppt_x"/>
                                          </p:val>
                                        </p:tav>
                                        <p:tav tm="100000">
                                          <p:val>
                                            <p:strVal val="#ppt_x"/>
                                          </p:val>
                                        </p:tav>
                                      </p:tavLst>
                                    </p:anim>
                                    <p:anim calcmode="lin" valueType="num">
                                      <p:cBhvr>
                                        <p:cTn id="25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116" grpId="0"/>
      <p:bldP spid="117" grpId="0" animBg="1"/>
      <p:bldP spid="118" grpId="0" animBg="1"/>
      <p:bldP spid="119" grpId="0" animBg="1"/>
      <p:bldP spid="120" grpId="0" animBg="1"/>
      <p:bldGraphic spid="61"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5374432" y="180767"/>
            <a:ext cx="5992343" cy="4615845"/>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1A1D1A"/>
              </a:solidFill>
              <a:effectLst/>
              <a:uLnTx/>
              <a:uFillTx/>
              <a:latin typeface="华文细黑"/>
              <a:ea typeface="华文细黑"/>
              <a:cs typeface="+mn-cs"/>
            </a:endParaRPr>
          </a:p>
        </p:txBody>
      </p:sp>
      <p:cxnSp>
        <p:nvCxnSpPr>
          <p:cNvPr id="22" name="直接连接符 21"/>
          <p:cNvCxnSpPr>
            <a:stCxn id="52" idx="2"/>
            <a:endCxn id="51" idx="5"/>
          </p:cNvCxnSpPr>
          <p:nvPr/>
        </p:nvCxnSpPr>
        <p:spPr>
          <a:xfrm rot="20700000" flipH="1">
            <a:off x="8148366" y="1748122"/>
            <a:ext cx="528520" cy="5120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8405625" y="1097194"/>
            <a:ext cx="437612" cy="17577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8439368" y="1278896"/>
            <a:ext cx="191499" cy="41442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8688904" y="1681210"/>
            <a:ext cx="230186" cy="35685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8482803" y="2092558"/>
            <a:ext cx="421986" cy="3832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8509309" y="2146089"/>
            <a:ext cx="236987" cy="39033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8940112" y="2092160"/>
            <a:ext cx="157989" cy="704083"/>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8871364" y="2504145"/>
            <a:ext cx="211571" cy="351274"/>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8762133" y="2556122"/>
            <a:ext cx="131791" cy="77331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8146736" y="2216766"/>
            <a:ext cx="384192" cy="59473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8810496" y="2870377"/>
            <a:ext cx="351335" cy="4523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8927148" y="3339507"/>
            <a:ext cx="179035" cy="51450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8233591" y="2607796"/>
            <a:ext cx="577002" cy="18836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8196545" y="1887360"/>
            <a:ext cx="217605" cy="28927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8320063" y="2837137"/>
            <a:ext cx="448053" cy="590588"/>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8324770" y="3427105"/>
            <a:ext cx="525371" cy="33081"/>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7903741" y="3608299"/>
            <a:ext cx="456311" cy="33045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8378531" y="3451162"/>
            <a:ext cx="737852" cy="5042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9166471" y="3799221"/>
            <a:ext cx="76553" cy="7657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4" name="椭圆 43"/>
          <p:cNvSpPr/>
          <p:nvPr/>
        </p:nvSpPr>
        <p:spPr>
          <a:xfrm rot="9525715" flipH="1">
            <a:off x="8376679" y="1271213"/>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5" name="椭圆 44"/>
          <p:cNvSpPr/>
          <p:nvPr/>
        </p:nvSpPr>
        <p:spPr>
          <a:xfrm rot="9525715" flipH="1">
            <a:off x="8826064" y="1042106"/>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6" name="椭圆 45"/>
          <p:cNvSpPr/>
          <p:nvPr/>
        </p:nvSpPr>
        <p:spPr>
          <a:xfrm rot="9525715" flipH="1">
            <a:off x="8900589" y="2036094"/>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7" name="椭圆 46"/>
          <p:cNvSpPr/>
          <p:nvPr/>
        </p:nvSpPr>
        <p:spPr>
          <a:xfrm rot="9525715" flipH="1">
            <a:off x="8835507" y="3331568"/>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8" name="椭圆 47"/>
          <p:cNvSpPr/>
          <p:nvPr/>
        </p:nvSpPr>
        <p:spPr>
          <a:xfrm rot="9525715" flipH="1">
            <a:off x="8774432" y="2497153"/>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9" name="椭圆 48"/>
          <p:cNvSpPr/>
          <p:nvPr/>
        </p:nvSpPr>
        <p:spPr>
          <a:xfrm rot="9525715" flipH="1">
            <a:off x="8211745" y="284911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0" name="椭圆 49"/>
          <p:cNvSpPr/>
          <p:nvPr/>
        </p:nvSpPr>
        <p:spPr>
          <a:xfrm rot="9525715" flipH="1">
            <a:off x="7723015" y="2481871"/>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1" name="椭圆 50"/>
          <p:cNvSpPr/>
          <p:nvPr/>
        </p:nvSpPr>
        <p:spPr>
          <a:xfrm rot="9525715" flipH="1">
            <a:off x="8123295" y="1864383"/>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2" name="椭圆 51"/>
          <p:cNvSpPr/>
          <p:nvPr/>
        </p:nvSpPr>
        <p:spPr>
          <a:xfrm rot="9525715" flipH="1">
            <a:off x="8660239" y="1660207"/>
            <a:ext cx="29933" cy="2994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3" name="椭圆 52"/>
          <p:cNvSpPr/>
          <p:nvPr/>
        </p:nvSpPr>
        <p:spPr>
          <a:xfrm rot="9525715" flipH="1">
            <a:off x="8446766" y="2135705"/>
            <a:ext cx="26259" cy="2626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4" name="椭圆 53"/>
          <p:cNvSpPr/>
          <p:nvPr/>
        </p:nvSpPr>
        <p:spPr>
          <a:xfrm rot="9525715" flipH="1">
            <a:off x="9085547" y="2794905"/>
            <a:ext cx="39376" cy="3938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5" name="椭圆 54"/>
          <p:cNvSpPr/>
          <p:nvPr/>
        </p:nvSpPr>
        <p:spPr>
          <a:xfrm rot="9525715" flipH="1">
            <a:off x="8296769" y="3513997"/>
            <a:ext cx="42683" cy="4269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6" name="椭圆 55"/>
          <p:cNvSpPr/>
          <p:nvPr/>
        </p:nvSpPr>
        <p:spPr>
          <a:xfrm rot="9525715" flipH="1">
            <a:off x="7935778" y="399020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7" name="椭圆 56"/>
          <p:cNvSpPr/>
          <p:nvPr/>
        </p:nvSpPr>
        <p:spPr>
          <a:xfrm rot="9525715" flipH="1">
            <a:off x="7687124" y="4492099"/>
            <a:ext cx="80412" cy="8042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8" name="椭圆 57"/>
          <p:cNvSpPr/>
          <p:nvPr/>
        </p:nvSpPr>
        <p:spPr>
          <a:xfrm rot="9525715" flipH="1">
            <a:off x="8552553" y="4352501"/>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9" name="椭圆 58"/>
          <p:cNvSpPr/>
          <p:nvPr/>
        </p:nvSpPr>
        <p:spPr>
          <a:xfrm rot="9525715" flipH="1">
            <a:off x="7651429" y="3716731"/>
            <a:ext cx="35107" cy="3511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41" name="直接连接符 40"/>
          <p:cNvCxnSpPr>
            <a:endCxn id="45" idx="5"/>
          </p:cNvCxnSpPr>
          <p:nvPr/>
        </p:nvCxnSpPr>
        <p:spPr>
          <a:xfrm flipH="1">
            <a:off x="8866407" y="370216"/>
            <a:ext cx="232018" cy="67433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8024397" y="3969553"/>
            <a:ext cx="484582" cy="4561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8999964" y="4660890"/>
            <a:ext cx="55775" cy="5578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64" name="直接连接符 63"/>
          <p:cNvCxnSpPr>
            <a:stCxn id="58" idx="7"/>
          </p:cNvCxnSpPr>
          <p:nvPr/>
        </p:nvCxnSpPr>
        <p:spPr>
          <a:xfrm>
            <a:off x="8607633" y="4392856"/>
            <a:ext cx="384120" cy="2832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3870A936-1965-4930-8552-6CAF660A035F}"/>
              </a:ext>
            </a:extLst>
          </p:cNvPr>
          <p:cNvSpPr/>
          <p:nvPr/>
        </p:nvSpPr>
        <p:spPr>
          <a:xfrm>
            <a:off x="5219092" y="1741792"/>
            <a:ext cx="2167086" cy="2291846"/>
          </a:xfrm>
          <a:prstGeom prst="rect">
            <a:avLst/>
          </a:prstGeom>
        </p:spPr>
        <p:txBody>
          <a:bodyPr wrap="square">
            <a:spAutoFit/>
          </a:bodyPr>
          <a:lstStyle/>
          <a:p>
            <a:pPr lvl="0" defTabSz="685800">
              <a:lnSpc>
                <a:spcPct val="120000"/>
              </a:lnSpc>
            </a:pPr>
            <a:r>
              <a:rPr lang="zh-CN" altLang="en-US" sz="1000" dirty="0">
                <a:solidFill>
                  <a:srgbClr val="1A1D1A"/>
                </a:solidFill>
              </a:rPr>
              <a:t>分化明显，呈现出算法效率：</a:t>
            </a:r>
            <a:endParaRPr lang="en-US" altLang="zh-CN" sz="1000" dirty="0">
              <a:solidFill>
                <a:srgbClr val="1A1D1A"/>
              </a:solidFill>
            </a:endParaRPr>
          </a:p>
          <a:p>
            <a:pPr lvl="0" defTabSz="685800">
              <a:lnSpc>
                <a:spcPct val="120000"/>
              </a:lnSpc>
            </a:pPr>
            <a:r>
              <a:rPr lang="zh-CN" altLang="en-US" sz="1000" dirty="0">
                <a:solidFill>
                  <a:srgbClr val="1A1D1A"/>
                </a:solidFill>
              </a:rPr>
              <a:t>综合剪枝</a:t>
            </a:r>
            <a:r>
              <a:rPr lang="en-US" altLang="zh-CN" sz="1000" dirty="0">
                <a:solidFill>
                  <a:srgbClr val="1A1D1A"/>
                </a:solidFill>
              </a:rPr>
              <a:t>&gt;</a:t>
            </a:r>
            <a:r>
              <a:rPr lang="zh-CN" altLang="en-US" sz="1000" dirty="0">
                <a:solidFill>
                  <a:srgbClr val="1A1D1A"/>
                </a:solidFill>
              </a:rPr>
              <a:t>上下界剪枝</a:t>
            </a:r>
            <a:r>
              <a:rPr lang="en-US" altLang="zh-CN" sz="1000" dirty="0">
                <a:solidFill>
                  <a:srgbClr val="1A1D1A"/>
                </a:solidFill>
              </a:rPr>
              <a:t>&gt;</a:t>
            </a:r>
            <a:r>
              <a:rPr lang="zh-CN" altLang="en-US" sz="1000" dirty="0">
                <a:solidFill>
                  <a:srgbClr val="1A1D1A"/>
                </a:solidFill>
              </a:rPr>
              <a:t>横向剪枝 </a:t>
            </a:r>
            <a:endParaRPr lang="en-US" altLang="zh-CN" sz="1000" dirty="0">
              <a:solidFill>
                <a:srgbClr val="1A1D1A"/>
              </a:solidFill>
            </a:endParaRPr>
          </a:p>
          <a:p>
            <a:pPr lvl="0" defTabSz="685800">
              <a:lnSpc>
                <a:spcPct val="120000"/>
              </a:lnSpc>
            </a:pPr>
            <a:endParaRPr lang="en-US" altLang="zh-CN" sz="1000" dirty="0">
              <a:solidFill>
                <a:srgbClr val="1A1D1A"/>
              </a:solidFill>
            </a:endParaRPr>
          </a:p>
          <a:p>
            <a:pPr lvl="0" defTabSz="685800">
              <a:lnSpc>
                <a:spcPct val="120000"/>
              </a:lnSpc>
            </a:pPr>
            <a:r>
              <a:rPr lang="zh-CN" altLang="en-US" sz="1000" dirty="0">
                <a:solidFill>
                  <a:srgbClr val="1A1D1A"/>
                </a:solidFill>
              </a:rPr>
              <a:t>上下界剪枝直接限制树枝向下蔓延扩张结点</a:t>
            </a:r>
            <a:r>
              <a:rPr lang="en-US" altLang="zh-CN" sz="1000" dirty="0">
                <a:solidFill>
                  <a:srgbClr val="1A1D1A"/>
                </a:solidFill>
              </a:rPr>
              <a:t>,</a:t>
            </a:r>
            <a:r>
              <a:rPr lang="zh-CN" altLang="en-US" sz="1000" dirty="0">
                <a:solidFill>
                  <a:srgbClr val="1A1D1A"/>
                </a:solidFill>
              </a:rPr>
              <a:t>优于横向剪枝通过设定阈值限制树的宽度的策略，后者无法有效抑制树随着深度增加结点数量爆炸性增长的现象。</a:t>
            </a:r>
            <a:endParaRPr lang="en-US" altLang="zh-CN" sz="1000" dirty="0">
              <a:solidFill>
                <a:srgbClr val="1A1D1A"/>
              </a:solidFill>
            </a:endParaRPr>
          </a:p>
          <a:p>
            <a:pPr lvl="0" defTabSz="685800">
              <a:lnSpc>
                <a:spcPct val="120000"/>
              </a:lnSpc>
            </a:pPr>
            <a:endParaRPr lang="en-US" altLang="zh-CN" sz="1000" dirty="0">
              <a:solidFill>
                <a:srgbClr val="1A1D1A"/>
              </a:solidFill>
            </a:endParaRPr>
          </a:p>
          <a:p>
            <a:pPr lvl="0" defTabSz="685800">
              <a:lnSpc>
                <a:spcPct val="120000"/>
              </a:lnSpc>
            </a:pPr>
            <a:r>
              <a:rPr lang="zh-CN" altLang="en-US" sz="1000" dirty="0">
                <a:solidFill>
                  <a:srgbClr val="1A1D1A"/>
                </a:solidFill>
              </a:rPr>
              <a:t>综合剪枝充分结合两种剪枝策略的特点，进一步压缩解空间树，从而运行效率最高。</a:t>
            </a:r>
            <a:endParaRPr kumimoji="0" lang="zh-CN" altLang="en-US" sz="900" b="0" i="0" u="none" strike="noStrike" kern="1200" cap="none" spc="0" normalizeH="0" baseline="0" noProof="0" dirty="0">
              <a:ln>
                <a:noFill/>
              </a:ln>
              <a:solidFill>
                <a:srgbClr val="1A1D1A"/>
              </a:solidFill>
              <a:effectLst/>
              <a:uLnTx/>
              <a:uFillTx/>
              <a:latin typeface="华文细黑"/>
              <a:ea typeface="华文细黑"/>
              <a:cs typeface="+mn-cs"/>
            </a:endParaRPr>
          </a:p>
        </p:txBody>
      </p:sp>
      <p:sp>
        <p:nvSpPr>
          <p:cNvPr id="117" name="椭圆 116">
            <a:extLst>
              <a:ext uri="{FF2B5EF4-FFF2-40B4-BE49-F238E27FC236}">
                <a16:creationId xmlns:a16="http://schemas.microsoft.com/office/drawing/2014/main" id="{98620445-E840-4D31-A92E-F83DE29594E0}"/>
              </a:ext>
            </a:extLst>
          </p:cNvPr>
          <p:cNvSpPr/>
          <p:nvPr/>
        </p:nvSpPr>
        <p:spPr>
          <a:xfrm>
            <a:off x="5308718"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8" name="椭圆 117">
            <a:extLst>
              <a:ext uri="{FF2B5EF4-FFF2-40B4-BE49-F238E27FC236}">
                <a16:creationId xmlns:a16="http://schemas.microsoft.com/office/drawing/2014/main" id="{CC95F670-AEAC-4ED3-A8D9-4BC7A7BDC935}"/>
              </a:ext>
            </a:extLst>
          </p:cNvPr>
          <p:cNvSpPr/>
          <p:nvPr/>
        </p:nvSpPr>
        <p:spPr>
          <a:xfrm>
            <a:off x="5613329"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9" name="椭圆 118">
            <a:extLst>
              <a:ext uri="{FF2B5EF4-FFF2-40B4-BE49-F238E27FC236}">
                <a16:creationId xmlns:a16="http://schemas.microsoft.com/office/drawing/2014/main" id="{20A54D51-8A76-4716-B0B3-ED09BF942BD8}"/>
              </a:ext>
            </a:extLst>
          </p:cNvPr>
          <p:cNvSpPr/>
          <p:nvPr/>
        </p:nvSpPr>
        <p:spPr>
          <a:xfrm>
            <a:off x="5917940"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20" name="椭圆 119">
            <a:extLst>
              <a:ext uri="{FF2B5EF4-FFF2-40B4-BE49-F238E27FC236}">
                <a16:creationId xmlns:a16="http://schemas.microsoft.com/office/drawing/2014/main" id="{188A01A4-3EF7-41C0-9C80-C1FA73E9CC48}"/>
              </a:ext>
            </a:extLst>
          </p:cNvPr>
          <p:cNvSpPr/>
          <p:nvPr/>
        </p:nvSpPr>
        <p:spPr>
          <a:xfrm>
            <a:off x="6222551"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5" name="直接连接符 4">
            <a:extLst>
              <a:ext uri="{FF2B5EF4-FFF2-40B4-BE49-F238E27FC236}">
                <a16:creationId xmlns:a16="http://schemas.microsoft.com/office/drawing/2014/main" id="{1A3748C4-90CA-4283-A08B-C4DD71C595FF}"/>
              </a:ext>
            </a:extLst>
          </p:cNvPr>
          <p:cNvCxnSpPr/>
          <p:nvPr/>
        </p:nvCxnSpPr>
        <p:spPr>
          <a:xfrm>
            <a:off x="5026734" y="485753"/>
            <a:ext cx="0" cy="4337210"/>
          </a:xfrm>
          <a:prstGeom prst="line">
            <a:avLst/>
          </a:prstGeom>
          <a:ln w="19050">
            <a:gradFill>
              <a:gsLst>
                <a:gs pos="0">
                  <a:schemeClr val="tx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1400000" scaled="0"/>
            </a:gra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6AFBE872-BA9F-4E04-A131-7ADB89ADB03A}"/>
              </a:ext>
            </a:extLst>
          </p:cNvPr>
          <p:cNvSpPr txBox="1"/>
          <p:nvPr/>
        </p:nvSpPr>
        <p:spPr>
          <a:xfrm>
            <a:off x="277264" y="180477"/>
            <a:ext cx="2998592" cy="3750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778495"/>
                </a:solidFill>
                <a:effectLst/>
                <a:uLnTx/>
                <a:uFillTx/>
                <a:latin typeface="华文细黑"/>
                <a:ea typeface="华文细黑"/>
                <a:cs typeface="+mn-ea"/>
                <a:sym typeface="+mn-lt"/>
              </a:rPr>
              <a:t>X</a:t>
            </a:r>
            <a:r>
              <a:rPr kumimoji="0" lang="zh-CN" altLang="en-US" sz="1600" b="0" i="0" u="none" strike="noStrike" kern="1200" cap="none" spc="0" normalizeH="0" baseline="0" noProof="0" dirty="0">
                <a:ln>
                  <a:noFill/>
                </a:ln>
                <a:solidFill>
                  <a:srgbClr val="778495"/>
                </a:solidFill>
                <a:effectLst/>
                <a:uLnTx/>
                <a:uFillTx/>
                <a:latin typeface="华文细黑"/>
                <a:ea typeface="华文细黑"/>
                <a:cs typeface="+mn-ea"/>
                <a:sym typeface="+mn-lt"/>
              </a:rPr>
              <a:t>值</a:t>
            </a:r>
            <a:endParaRPr kumimoji="0" lang="en-GB" altLang="zh-CN" sz="1600" b="0" i="0" u="none" strike="noStrike" kern="1200" cap="none" spc="0" normalizeH="0" baseline="0" noProof="0" dirty="0">
              <a:ln>
                <a:noFill/>
              </a:ln>
              <a:solidFill>
                <a:srgbClr val="778495"/>
              </a:solidFill>
              <a:effectLst/>
              <a:uLnTx/>
              <a:uFillTx/>
              <a:latin typeface="华文细黑"/>
              <a:ea typeface="华文细黑"/>
              <a:cs typeface="+mn-ea"/>
              <a:sym typeface="+mn-lt"/>
            </a:endParaRPr>
          </a:p>
        </p:txBody>
      </p:sp>
      <p:graphicFrame>
        <p:nvGraphicFramePr>
          <p:cNvPr id="62" name="图表 61">
            <a:extLst>
              <a:ext uri="{FF2B5EF4-FFF2-40B4-BE49-F238E27FC236}">
                <a16:creationId xmlns:a16="http://schemas.microsoft.com/office/drawing/2014/main" id="{857DE2E5-AEA0-4B3A-A03F-4520FD5D10A6}"/>
              </a:ext>
            </a:extLst>
          </p:cNvPr>
          <p:cNvGraphicFramePr/>
          <p:nvPr>
            <p:extLst>
              <p:ext uri="{D42A27DB-BD31-4B8C-83A1-F6EECF244321}">
                <p14:modId xmlns:p14="http://schemas.microsoft.com/office/powerpoint/2010/main" val="738155641"/>
              </p:ext>
            </p:extLst>
          </p:nvPr>
        </p:nvGraphicFramePr>
        <p:xfrm>
          <a:off x="240115" y="1233075"/>
          <a:ext cx="4616450" cy="29768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2977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250"/>
                                        <p:tgtEl>
                                          <p:spTgt spid="73"/>
                                        </p:tgtEl>
                                      </p:cBhvr>
                                    </p:animEffect>
                                  </p:childTnLst>
                                </p:cTn>
                              </p:par>
                              <p:par>
                                <p:cTn id="8" presetID="63" presetClass="path" presetSubtype="0" decel="30000" fill="hold" grpId="1" nodeType="withEffect">
                                  <p:stCondLst>
                                    <p:cond delay="250"/>
                                  </p:stCondLst>
                                  <p:childTnLst>
                                    <p:animMotion origin="layout" path="M -0.124349 -0.124074 L 0 0 E" pathEditMode="relative" ptsTypes="">
                                      <p:cBhvr>
                                        <p:cTn id="9" dur="1250" fill="hold"/>
                                        <p:tgtEl>
                                          <p:spTgt spid="73"/>
                                        </p:tgtEl>
                                        <p:attrNameLst>
                                          <p:attrName>ppt_x</p:attrName>
                                          <p:attrName>ppt_y</p:attrName>
                                        </p:attrNameLst>
                                      </p:cBhvr>
                                    </p:animMotion>
                                  </p:childTnLst>
                                </p:cTn>
                              </p:par>
                              <p:par>
                                <p:cTn id="10" presetID="6" presetClass="emph" presetSubtype="0" decel="30000" fill="hold" grpId="2" nodeType="withEffect">
                                  <p:stCondLst>
                                    <p:cond delay="250"/>
                                  </p:stCondLst>
                                  <p:childTnLst>
                                    <p:animScale>
                                      <p:cBhvr>
                                        <p:cTn id="11" dur="1250" fill="hold"/>
                                        <p:tgtEl>
                                          <p:spTgt spid="73"/>
                                        </p:tgtEl>
                                      </p:cBhvr>
                                      <p:by x="150000" y="150000"/>
                                      <p:from x="146726" y="119179"/>
                                      <p:to x="100000" y="100000"/>
                                    </p:animScale>
                                  </p:childTnLst>
                                </p:cTn>
                              </p:par>
                              <p:par>
                                <p:cTn id="12" presetID="31" presetClass="entr" presetSubtype="0" fill="hold" nodeType="withEffect">
                                  <p:stCondLst>
                                    <p:cond delay="5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ppt_w</p:attrName>
                                        </p:attrNameLst>
                                      </p:cBhvr>
                                      <p:tavLst>
                                        <p:tav tm="0">
                                          <p:val>
                                            <p:fltVal val="0"/>
                                          </p:val>
                                        </p:tav>
                                        <p:tav tm="100000">
                                          <p:val>
                                            <p:strVal val="#ppt_w"/>
                                          </p:val>
                                        </p:tav>
                                      </p:tavLst>
                                    </p:anim>
                                    <p:anim calcmode="lin" valueType="num">
                                      <p:cBhvr>
                                        <p:cTn id="15" dur="1000" fill="hold"/>
                                        <p:tgtEl>
                                          <p:spTgt spid="64"/>
                                        </p:tgtEl>
                                        <p:attrNameLst>
                                          <p:attrName>ppt_h</p:attrName>
                                        </p:attrNameLst>
                                      </p:cBhvr>
                                      <p:tavLst>
                                        <p:tav tm="0">
                                          <p:val>
                                            <p:fltVal val="0"/>
                                          </p:val>
                                        </p:tav>
                                        <p:tav tm="100000">
                                          <p:val>
                                            <p:strVal val="#ppt_h"/>
                                          </p:val>
                                        </p:tav>
                                      </p:tavLst>
                                    </p:anim>
                                    <p:anim calcmode="lin" valueType="num">
                                      <p:cBhvr>
                                        <p:cTn id="16" dur="1000" fill="hold"/>
                                        <p:tgtEl>
                                          <p:spTgt spid="64"/>
                                        </p:tgtEl>
                                        <p:attrNameLst>
                                          <p:attrName>style.rotation</p:attrName>
                                        </p:attrNameLst>
                                      </p:cBhvr>
                                      <p:tavLst>
                                        <p:tav tm="0">
                                          <p:val>
                                            <p:fltVal val="90"/>
                                          </p:val>
                                        </p:tav>
                                        <p:tav tm="100000">
                                          <p:val>
                                            <p:fltVal val="0"/>
                                          </p:val>
                                        </p:tav>
                                      </p:tavLst>
                                    </p:anim>
                                    <p:animEffect transition="in" filter="fade">
                                      <p:cBhvr>
                                        <p:cTn id="17" dur="1000"/>
                                        <p:tgtEl>
                                          <p:spTgt spid="64"/>
                                        </p:tgtEl>
                                      </p:cBhvr>
                                    </p:animEffect>
                                  </p:childTnLst>
                                </p:cTn>
                              </p:par>
                              <p:par>
                                <p:cTn id="18" presetID="31" presetClass="entr" presetSubtype="0"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1000" fill="hold"/>
                                        <p:tgtEl>
                                          <p:spTgt spid="42"/>
                                        </p:tgtEl>
                                        <p:attrNameLst>
                                          <p:attrName>ppt_w</p:attrName>
                                        </p:attrNameLst>
                                      </p:cBhvr>
                                      <p:tavLst>
                                        <p:tav tm="0">
                                          <p:val>
                                            <p:fltVal val="0"/>
                                          </p:val>
                                        </p:tav>
                                        <p:tav tm="100000">
                                          <p:val>
                                            <p:strVal val="#ppt_w"/>
                                          </p:val>
                                        </p:tav>
                                      </p:tavLst>
                                    </p:anim>
                                    <p:anim calcmode="lin" valueType="num">
                                      <p:cBhvr>
                                        <p:cTn id="21" dur="1000" fill="hold"/>
                                        <p:tgtEl>
                                          <p:spTgt spid="42"/>
                                        </p:tgtEl>
                                        <p:attrNameLst>
                                          <p:attrName>ppt_h</p:attrName>
                                        </p:attrNameLst>
                                      </p:cBhvr>
                                      <p:tavLst>
                                        <p:tav tm="0">
                                          <p:val>
                                            <p:fltVal val="0"/>
                                          </p:val>
                                        </p:tav>
                                        <p:tav tm="100000">
                                          <p:val>
                                            <p:strVal val="#ppt_h"/>
                                          </p:val>
                                        </p:tav>
                                      </p:tavLst>
                                    </p:anim>
                                    <p:anim calcmode="lin" valueType="num">
                                      <p:cBhvr>
                                        <p:cTn id="22" dur="1000" fill="hold"/>
                                        <p:tgtEl>
                                          <p:spTgt spid="42"/>
                                        </p:tgtEl>
                                        <p:attrNameLst>
                                          <p:attrName>style.rotation</p:attrName>
                                        </p:attrNameLst>
                                      </p:cBhvr>
                                      <p:tavLst>
                                        <p:tav tm="0">
                                          <p:val>
                                            <p:fltVal val="90"/>
                                          </p:val>
                                        </p:tav>
                                        <p:tav tm="100000">
                                          <p:val>
                                            <p:fltVal val="0"/>
                                          </p:val>
                                        </p:tav>
                                      </p:tavLst>
                                    </p:anim>
                                    <p:animEffect transition="in" filter="fade">
                                      <p:cBhvr>
                                        <p:cTn id="23" dur="1000"/>
                                        <p:tgtEl>
                                          <p:spTgt spid="42"/>
                                        </p:tgtEl>
                                      </p:cBhvr>
                                    </p:animEffect>
                                  </p:childTnLst>
                                </p:cTn>
                              </p:par>
                              <p:par>
                                <p:cTn id="24" presetID="31"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 calcmode="lin" valueType="num">
                                      <p:cBhvr>
                                        <p:cTn id="34" dur="1000" fill="hold"/>
                                        <p:tgtEl>
                                          <p:spTgt spid="38"/>
                                        </p:tgtEl>
                                        <p:attrNameLst>
                                          <p:attrName>style.rotation</p:attrName>
                                        </p:attrNameLst>
                                      </p:cBhvr>
                                      <p:tavLst>
                                        <p:tav tm="0">
                                          <p:val>
                                            <p:fltVal val="90"/>
                                          </p:val>
                                        </p:tav>
                                        <p:tav tm="100000">
                                          <p:val>
                                            <p:fltVal val="0"/>
                                          </p:val>
                                        </p:tav>
                                      </p:tavLst>
                                    </p:anim>
                                    <p:animEffect transition="in" filter="fade">
                                      <p:cBhvr>
                                        <p:cTn id="35" dur="1000"/>
                                        <p:tgtEl>
                                          <p:spTgt spid="38"/>
                                        </p:tgtEl>
                                      </p:cBhvr>
                                    </p:animEffect>
                                  </p:childTnLst>
                                </p:cTn>
                              </p:par>
                              <p:par>
                                <p:cTn id="36" presetID="31" presetClass="entr" presetSubtype="0" fill="hold" nodeType="withEffect">
                                  <p:stCondLst>
                                    <p:cond delay="50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par>
                                <p:cTn id="42" presetID="31" presetClass="entr" presetSubtype="0"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fltVal val="0"/>
                                          </p:val>
                                        </p:tav>
                                        <p:tav tm="100000">
                                          <p:val>
                                            <p:strVal val="#ppt_w"/>
                                          </p:val>
                                        </p:tav>
                                      </p:tavLst>
                                    </p:anim>
                                    <p:anim calcmode="lin" valueType="num">
                                      <p:cBhvr>
                                        <p:cTn id="45" dur="1000" fill="hold"/>
                                        <p:tgtEl>
                                          <p:spTgt spid="33"/>
                                        </p:tgtEl>
                                        <p:attrNameLst>
                                          <p:attrName>ppt_h</p:attrName>
                                        </p:attrNameLst>
                                      </p:cBhvr>
                                      <p:tavLst>
                                        <p:tav tm="0">
                                          <p:val>
                                            <p:fltVal val="0"/>
                                          </p:val>
                                        </p:tav>
                                        <p:tav tm="100000">
                                          <p:val>
                                            <p:strVal val="#ppt_h"/>
                                          </p:val>
                                        </p:tav>
                                      </p:tavLst>
                                    </p:anim>
                                    <p:anim calcmode="lin" valueType="num">
                                      <p:cBhvr>
                                        <p:cTn id="46" dur="1000" fill="hold"/>
                                        <p:tgtEl>
                                          <p:spTgt spid="33"/>
                                        </p:tgtEl>
                                        <p:attrNameLst>
                                          <p:attrName>style.rotation</p:attrName>
                                        </p:attrNameLst>
                                      </p:cBhvr>
                                      <p:tavLst>
                                        <p:tav tm="0">
                                          <p:val>
                                            <p:fltVal val="90"/>
                                          </p:val>
                                        </p:tav>
                                        <p:tav tm="100000">
                                          <p:val>
                                            <p:fltVal val="0"/>
                                          </p:val>
                                        </p:tav>
                                      </p:tavLst>
                                    </p:anim>
                                    <p:animEffect transition="in" filter="fade">
                                      <p:cBhvr>
                                        <p:cTn id="47" dur="1000"/>
                                        <p:tgtEl>
                                          <p:spTgt spid="33"/>
                                        </p:tgtEl>
                                      </p:cBhvr>
                                    </p:animEffect>
                                  </p:childTnLst>
                                </p:cTn>
                              </p:par>
                              <p:par>
                                <p:cTn id="48" presetID="31" presetClass="entr" presetSubtype="0" fill="hold"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fltVal val="0"/>
                                          </p:val>
                                        </p:tav>
                                        <p:tav tm="100000">
                                          <p:val>
                                            <p:strVal val="#ppt_h"/>
                                          </p:val>
                                        </p:tav>
                                      </p:tavLst>
                                    </p:anim>
                                    <p:anim calcmode="lin" valueType="num">
                                      <p:cBhvr>
                                        <p:cTn id="52" dur="1000" fill="hold"/>
                                        <p:tgtEl>
                                          <p:spTgt spid="32"/>
                                        </p:tgtEl>
                                        <p:attrNameLst>
                                          <p:attrName>style.rotation</p:attrName>
                                        </p:attrNameLst>
                                      </p:cBhvr>
                                      <p:tavLst>
                                        <p:tav tm="0">
                                          <p:val>
                                            <p:fltVal val="90"/>
                                          </p:val>
                                        </p:tav>
                                        <p:tav tm="100000">
                                          <p:val>
                                            <p:fltVal val="0"/>
                                          </p:val>
                                        </p:tav>
                                      </p:tavLst>
                                    </p:anim>
                                    <p:animEffect transition="in" filter="fade">
                                      <p:cBhvr>
                                        <p:cTn id="53" dur="1000"/>
                                        <p:tgtEl>
                                          <p:spTgt spid="32"/>
                                        </p:tgtEl>
                                      </p:cBhvr>
                                    </p:animEffect>
                                  </p:childTnLst>
                                </p:cTn>
                              </p:par>
                              <p:par>
                                <p:cTn id="54" presetID="31"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par>
                                <p:cTn id="60" presetID="31" presetClass="entr" presetSubtype="0" fill="hold" nodeType="withEffect">
                                  <p:stCondLst>
                                    <p:cond delay="5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1000" fill="hold"/>
                                        <p:tgtEl>
                                          <p:spTgt spid="36"/>
                                        </p:tgtEl>
                                        <p:attrNameLst>
                                          <p:attrName>ppt_w</p:attrName>
                                        </p:attrNameLst>
                                      </p:cBhvr>
                                      <p:tavLst>
                                        <p:tav tm="0">
                                          <p:val>
                                            <p:fltVal val="0"/>
                                          </p:val>
                                        </p:tav>
                                        <p:tav tm="100000">
                                          <p:val>
                                            <p:strVal val="#ppt_w"/>
                                          </p:val>
                                        </p:tav>
                                      </p:tavLst>
                                    </p:anim>
                                    <p:anim calcmode="lin" valueType="num">
                                      <p:cBhvr>
                                        <p:cTn id="63" dur="1000" fill="hold"/>
                                        <p:tgtEl>
                                          <p:spTgt spid="36"/>
                                        </p:tgtEl>
                                        <p:attrNameLst>
                                          <p:attrName>ppt_h</p:attrName>
                                        </p:attrNameLst>
                                      </p:cBhvr>
                                      <p:tavLst>
                                        <p:tav tm="0">
                                          <p:val>
                                            <p:fltVal val="0"/>
                                          </p:val>
                                        </p:tav>
                                        <p:tav tm="100000">
                                          <p:val>
                                            <p:strVal val="#ppt_h"/>
                                          </p:val>
                                        </p:tav>
                                      </p:tavLst>
                                    </p:anim>
                                    <p:anim calcmode="lin" valueType="num">
                                      <p:cBhvr>
                                        <p:cTn id="64" dur="1000" fill="hold"/>
                                        <p:tgtEl>
                                          <p:spTgt spid="36"/>
                                        </p:tgtEl>
                                        <p:attrNameLst>
                                          <p:attrName>style.rotation</p:attrName>
                                        </p:attrNameLst>
                                      </p:cBhvr>
                                      <p:tavLst>
                                        <p:tav tm="0">
                                          <p:val>
                                            <p:fltVal val="90"/>
                                          </p:val>
                                        </p:tav>
                                        <p:tav tm="100000">
                                          <p:val>
                                            <p:fltVal val="0"/>
                                          </p:val>
                                        </p:tav>
                                      </p:tavLst>
                                    </p:anim>
                                    <p:animEffect transition="in" filter="fade">
                                      <p:cBhvr>
                                        <p:cTn id="65" dur="1000"/>
                                        <p:tgtEl>
                                          <p:spTgt spid="36"/>
                                        </p:tgtEl>
                                      </p:cBhvr>
                                    </p:animEffect>
                                  </p:childTnLst>
                                </p:cTn>
                              </p:par>
                              <p:par>
                                <p:cTn id="66" presetID="31" presetClass="entr" presetSubtype="0"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 calcmode="lin" valueType="num">
                                      <p:cBhvr>
                                        <p:cTn id="68" dur="1000" fill="hold"/>
                                        <p:tgtEl>
                                          <p:spTgt spid="34"/>
                                        </p:tgtEl>
                                        <p:attrNameLst>
                                          <p:attrName>ppt_w</p:attrName>
                                        </p:attrNameLst>
                                      </p:cBhvr>
                                      <p:tavLst>
                                        <p:tav tm="0">
                                          <p:val>
                                            <p:fltVal val="0"/>
                                          </p:val>
                                        </p:tav>
                                        <p:tav tm="100000">
                                          <p:val>
                                            <p:strVal val="#ppt_w"/>
                                          </p:val>
                                        </p:tav>
                                      </p:tavLst>
                                    </p:anim>
                                    <p:anim calcmode="lin" valueType="num">
                                      <p:cBhvr>
                                        <p:cTn id="69" dur="1000" fill="hold"/>
                                        <p:tgtEl>
                                          <p:spTgt spid="34"/>
                                        </p:tgtEl>
                                        <p:attrNameLst>
                                          <p:attrName>ppt_h</p:attrName>
                                        </p:attrNameLst>
                                      </p:cBhvr>
                                      <p:tavLst>
                                        <p:tav tm="0">
                                          <p:val>
                                            <p:fltVal val="0"/>
                                          </p:val>
                                        </p:tav>
                                        <p:tav tm="100000">
                                          <p:val>
                                            <p:strVal val="#ppt_h"/>
                                          </p:val>
                                        </p:tav>
                                      </p:tavLst>
                                    </p:anim>
                                    <p:anim calcmode="lin" valueType="num">
                                      <p:cBhvr>
                                        <p:cTn id="70" dur="1000" fill="hold"/>
                                        <p:tgtEl>
                                          <p:spTgt spid="34"/>
                                        </p:tgtEl>
                                        <p:attrNameLst>
                                          <p:attrName>style.rotation</p:attrName>
                                        </p:attrNameLst>
                                      </p:cBhvr>
                                      <p:tavLst>
                                        <p:tav tm="0">
                                          <p:val>
                                            <p:fltVal val="90"/>
                                          </p:val>
                                        </p:tav>
                                        <p:tav tm="100000">
                                          <p:val>
                                            <p:fltVal val="0"/>
                                          </p:val>
                                        </p:tav>
                                      </p:tavLst>
                                    </p:anim>
                                    <p:animEffect transition="in" filter="fade">
                                      <p:cBhvr>
                                        <p:cTn id="71" dur="1000"/>
                                        <p:tgtEl>
                                          <p:spTgt spid="34"/>
                                        </p:tgtEl>
                                      </p:cBhvr>
                                    </p:animEffect>
                                  </p:childTnLst>
                                </p:cTn>
                              </p:par>
                              <p:par>
                                <p:cTn id="72" presetID="31" presetClass="entr" presetSubtype="0" fill="hold" nodeType="withEffect">
                                  <p:stCondLst>
                                    <p:cond delay="5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1000" fill="hold"/>
                                        <p:tgtEl>
                                          <p:spTgt spid="31"/>
                                        </p:tgtEl>
                                        <p:attrNameLst>
                                          <p:attrName>ppt_w</p:attrName>
                                        </p:attrNameLst>
                                      </p:cBhvr>
                                      <p:tavLst>
                                        <p:tav tm="0">
                                          <p:val>
                                            <p:fltVal val="0"/>
                                          </p:val>
                                        </p:tav>
                                        <p:tav tm="100000">
                                          <p:val>
                                            <p:strVal val="#ppt_w"/>
                                          </p:val>
                                        </p:tav>
                                      </p:tavLst>
                                    </p:anim>
                                    <p:anim calcmode="lin" valueType="num">
                                      <p:cBhvr>
                                        <p:cTn id="75" dur="1000" fill="hold"/>
                                        <p:tgtEl>
                                          <p:spTgt spid="31"/>
                                        </p:tgtEl>
                                        <p:attrNameLst>
                                          <p:attrName>ppt_h</p:attrName>
                                        </p:attrNameLst>
                                      </p:cBhvr>
                                      <p:tavLst>
                                        <p:tav tm="0">
                                          <p:val>
                                            <p:fltVal val="0"/>
                                          </p:val>
                                        </p:tav>
                                        <p:tav tm="100000">
                                          <p:val>
                                            <p:strVal val="#ppt_h"/>
                                          </p:val>
                                        </p:tav>
                                      </p:tavLst>
                                    </p:anim>
                                    <p:anim calcmode="lin" valueType="num">
                                      <p:cBhvr>
                                        <p:cTn id="76" dur="1000" fill="hold"/>
                                        <p:tgtEl>
                                          <p:spTgt spid="31"/>
                                        </p:tgtEl>
                                        <p:attrNameLst>
                                          <p:attrName>style.rotation</p:attrName>
                                        </p:attrNameLst>
                                      </p:cBhvr>
                                      <p:tavLst>
                                        <p:tav tm="0">
                                          <p:val>
                                            <p:fltVal val="90"/>
                                          </p:val>
                                        </p:tav>
                                        <p:tav tm="100000">
                                          <p:val>
                                            <p:fltVal val="0"/>
                                          </p:val>
                                        </p:tav>
                                      </p:tavLst>
                                    </p:anim>
                                    <p:animEffect transition="in" filter="fade">
                                      <p:cBhvr>
                                        <p:cTn id="77" dur="1000"/>
                                        <p:tgtEl>
                                          <p:spTgt spid="31"/>
                                        </p:tgtEl>
                                      </p:cBhvr>
                                    </p:animEffect>
                                  </p:childTnLst>
                                </p:cTn>
                              </p:par>
                              <p:par>
                                <p:cTn id="78" presetID="31" presetClass="entr" presetSubtype="0" fill="hold" nodeType="withEffect">
                                  <p:stCondLst>
                                    <p:cond delay="50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par>
                                <p:cTn id="84" presetID="31" presetClass="entr" presetSubtype="0" fill="hold" nodeType="withEffect">
                                  <p:stCondLst>
                                    <p:cond delay="50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par>
                                <p:cTn id="90" presetID="31" presetClass="entr" presetSubtype="0" fill="hold"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nodeType="withEffect">
                                  <p:stCondLst>
                                    <p:cond delay="50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style.rotation</p:attrName>
                                        </p:attrNameLst>
                                      </p:cBhvr>
                                      <p:tavLst>
                                        <p:tav tm="0">
                                          <p:val>
                                            <p:fltVal val="90"/>
                                          </p:val>
                                        </p:tav>
                                        <p:tav tm="100000">
                                          <p:val>
                                            <p:fltVal val="0"/>
                                          </p:val>
                                        </p:tav>
                                      </p:tavLst>
                                    </p:anim>
                                    <p:animEffect transition="in" filter="fade">
                                      <p:cBhvr>
                                        <p:cTn id="101" dur="1000"/>
                                        <p:tgtEl>
                                          <p:spTgt spid="22"/>
                                        </p:tgtEl>
                                      </p:cBhvr>
                                    </p:animEffect>
                                  </p:childTnLst>
                                </p:cTn>
                              </p:par>
                              <p:par>
                                <p:cTn id="102" presetID="31" presetClass="entr" presetSubtype="0" fill="hold" nodeType="withEffect">
                                  <p:stCondLst>
                                    <p:cond delay="50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par>
                                <p:cTn id="108" presetID="31" presetClass="entr" presetSubtype="0" fill="hold" nodeType="withEffect">
                                  <p:stCondLst>
                                    <p:cond delay="50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style.rotation</p:attrName>
                                        </p:attrNameLst>
                                      </p:cBhvr>
                                      <p:tavLst>
                                        <p:tav tm="0">
                                          <p:val>
                                            <p:fltVal val="90"/>
                                          </p:val>
                                        </p:tav>
                                        <p:tav tm="100000">
                                          <p:val>
                                            <p:fltVal val="0"/>
                                          </p:val>
                                        </p:tav>
                                      </p:tavLst>
                                    </p:anim>
                                    <p:animEffect transition="in" filter="fade">
                                      <p:cBhvr>
                                        <p:cTn id="113" dur="1000"/>
                                        <p:tgtEl>
                                          <p:spTgt spid="24"/>
                                        </p:tgtEl>
                                      </p:cBhvr>
                                    </p:animEffect>
                                  </p:childTnLst>
                                </p:cTn>
                              </p:par>
                              <p:par>
                                <p:cTn id="114" presetID="31" presetClass="entr" presetSubtype="0" fill="hold" nodeType="withEffect">
                                  <p:stCondLst>
                                    <p:cond delay="5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1000" fill="hold"/>
                                        <p:tgtEl>
                                          <p:spTgt spid="23"/>
                                        </p:tgtEl>
                                        <p:attrNameLst>
                                          <p:attrName>ppt_w</p:attrName>
                                        </p:attrNameLst>
                                      </p:cBhvr>
                                      <p:tavLst>
                                        <p:tav tm="0">
                                          <p:val>
                                            <p:fltVal val="0"/>
                                          </p:val>
                                        </p:tav>
                                        <p:tav tm="100000">
                                          <p:val>
                                            <p:strVal val="#ppt_w"/>
                                          </p:val>
                                        </p:tav>
                                      </p:tavLst>
                                    </p:anim>
                                    <p:anim calcmode="lin" valueType="num">
                                      <p:cBhvr>
                                        <p:cTn id="117" dur="1000" fill="hold"/>
                                        <p:tgtEl>
                                          <p:spTgt spid="23"/>
                                        </p:tgtEl>
                                        <p:attrNameLst>
                                          <p:attrName>ppt_h</p:attrName>
                                        </p:attrNameLst>
                                      </p:cBhvr>
                                      <p:tavLst>
                                        <p:tav tm="0">
                                          <p:val>
                                            <p:fltVal val="0"/>
                                          </p:val>
                                        </p:tav>
                                        <p:tav tm="100000">
                                          <p:val>
                                            <p:strVal val="#ppt_h"/>
                                          </p:val>
                                        </p:tav>
                                      </p:tavLst>
                                    </p:anim>
                                    <p:anim calcmode="lin" valueType="num">
                                      <p:cBhvr>
                                        <p:cTn id="118" dur="1000" fill="hold"/>
                                        <p:tgtEl>
                                          <p:spTgt spid="23"/>
                                        </p:tgtEl>
                                        <p:attrNameLst>
                                          <p:attrName>style.rotation</p:attrName>
                                        </p:attrNameLst>
                                      </p:cBhvr>
                                      <p:tavLst>
                                        <p:tav tm="0">
                                          <p:val>
                                            <p:fltVal val="90"/>
                                          </p:val>
                                        </p:tav>
                                        <p:tav tm="100000">
                                          <p:val>
                                            <p:fltVal val="0"/>
                                          </p:val>
                                        </p:tav>
                                      </p:tavLst>
                                    </p:anim>
                                    <p:animEffect transition="in" filter="fade">
                                      <p:cBhvr>
                                        <p:cTn id="119" dur="1000"/>
                                        <p:tgtEl>
                                          <p:spTgt spid="23"/>
                                        </p:tgtEl>
                                      </p:cBhvr>
                                    </p:animEffect>
                                  </p:childTnLst>
                                </p:cTn>
                              </p:par>
                              <p:par>
                                <p:cTn id="120" presetID="31" presetClass="entr" presetSubtype="0" fill="hold" nodeType="withEffect">
                                  <p:stCondLst>
                                    <p:cond delay="50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1000" fill="hold"/>
                                        <p:tgtEl>
                                          <p:spTgt spid="41"/>
                                        </p:tgtEl>
                                        <p:attrNameLst>
                                          <p:attrName>ppt_w</p:attrName>
                                        </p:attrNameLst>
                                      </p:cBhvr>
                                      <p:tavLst>
                                        <p:tav tm="0">
                                          <p:val>
                                            <p:fltVal val="0"/>
                                          </p:val>
                                        </p:tav>
                                        <p:tav tm="100000">
                                          <p:val>
                                            <p:strVal val="#ppt_w"/>
                                          </p:val>
                                        </p:tav>
                                      </p:tavLst>
                                    </p:anim>
                                    <p:anim calcmode="lin" valueType="num">
                                      <p:cBhvr>
                                        <p:cTn id="123" dur="1000" fill="hold"/>
                                        <p:tgtEl>
                                          <p:spTgt spid="41"/>
                                        </p:tgtEl>
                                        <p:attrNameLst>
                                          <p:attrName>ppt_h</p:attrName>
                                        </p:attrNameLst>
                                      </p:cBhvr>
                                      <p:tavLst>
                                        <p:tav tm="0">
                                          <p:val>
                                            <p:fltVal val="0"/>
                                          </p:val>
                                        </p:tav>
                                        <p:tav tm="100000">
                                          <p:val>
                                            <p:strVal val="#ppt_h"/>
                                          </p:val>
                                        </p:tav>
                                      </p:tavLst>
                                    </p:anim>
                                    <p:anim calcmode="lin" valueType="num">
                                      <p:cBhvr>
                                        <p:cTn id="124" dur="1000" fill="hold"/>
                                        <p:tgtEl>
                                          <p:spTgt spid="41"/>
                                        </p:tgtEl>
                                        <p:attrNameLst>
                                          <p:attrName>style.rotation</p:attrName>
                                        </p:attrNameLst>
                                      </p:cBhvr>
                                      <p:tavLst>
                                        <p:tav tm="0">
                                          <p:val>
                                            <p:fltVal val="90"/>
                                          </p:val>
                                        </p:tav>
                                        <p:tav tm="100000">
                                          <p:val>
                                            <p:fltVal val="0"/>
                                          </p:val>
                                        </p:tav>
                                      </p:tavLst>
                                    </p:anim>
                                    <p:animEffect transition="in" filter="fade">
                                      <p:cBhvr>
                                        <p:cTn id="125" dur="1000"/>
                                        <p:tgtEl>
                                          <p:spTgt spid="41"/>
                                        </p:tgtEl>
                                      </p:cBhvr>
                                    </p:animEffect>
                                  </p:childTnLst>
                                </p:cTn>
                              </p:par>
                              <p:par>
                                <p:cTn id="126" presetID="31" presetClass="entr" presetSubtype="0" fill="hold" nodeType="withEffect">
                                  <p:stCondLst>
                                    <p:cond delay="500"/>
                                  </p:stCondLst>
                                  <p:childTnLst>
                                    <p:set>
                                      <p:cBhvr>
                                        <p:cTn id="127" dur="1" fill="hold">
                                          <p:stCondLst>
                                            <p:cond delay="0"/>
                                          </p:stCondLst>
                                        </p:cTn>
                                        <p:tgtEl>
                                          <p:spTgt spid="27"/>
                                        </p:tgtEl>
                                        <p:attrNameLst>
                                          <p:attrName>style.visibility</p:attrName>
                                        </p:attrNameLst>
                                      </p:cBhvr>
                                      <p:to>
                                        <p:strVal val="visible"/>
                                      </p:to>
                                    </p:set>
                                    <p:anim calcmode="lin" valueType="num">
                                      <p:cBhvr>
                                        <p:cTn id="128" dur="1000" fill="hold"/>
                                        <p:tgtEl>
                                          <p:spTgt spid="27"/>
                                        </p:tgtEl>
                                        <p:attrNameLst>
                                          <p:attrName>ppt_w</p:attrName>
                                        </p:attrNameLst>
                                      </p:cBhvr>
                                      <p:tavLst>
                                        <p:tav tm="0">
                                          <p:val>
                                            <p:fltVal val="0"/>
                                          </p:val>
                                        </p:tav>
                                        <p:tav tm="100000">
                                          <p:val>
                                            <p:strVal val="#ppt_w"/>
                                          </p:val>
                                        </p:tav>
                                      </p:tavLst>
                                    </p:anim>
                                    <p:anim calcmode="lin" valueType="num">
                                      <p:cBhvr>
                                        <p:cTn id="129" dur="1000" fill="hold"/>
                                        <p:tgtEl>
                                          <p:spTgt spid="27"/>
                                        </p:tgtEl>
                                        <p:attrNameLst>
                                          <p:attrName>ppt_h</p:attrName>
                                        </p:attrNameLst>
                                      </p:cBhvr>
                                      <p:tavLst>
                                        <p:tav tm="0">
                                          <p:val>
                                            <p:fltVal val="0"/>
                                          </p:val>
                                        </p:tav>
                                        <p:tav tm="100000">
                                          <p:val>
                                            <p:strVal val="#ppt_h"/>
                                          </p:val>
                                        </p:tav>
                                      </p:tavLst>
                                    </p:anim>
                                    <p:anim calcmode="lin" valueType="num">
                                      <p:cBhvr>
                                        <p:cTn id="130" dur="1000" fill="hold"/>
                                        <p:tgtEl>
                                          <p:spTgt spid="27"/>
                                        </p:tgtEl>
                                        <p:attrNameLst>
                                          <p:attrName>style.rotation</p:attrName>
                                        </p:attrNameLst>
                                      </p:cBhvr>
                                      <p:tavLst>
                                        <p:tav tm="0">
                                          <p:val>
                                            <p:fltVal val="90"/>
                                          </p:val>
                                        </p:tav>
                                        <p:tav tm="100000">
                                          <p:val>
                                            <p:fltVal val="0"/>
                                          </p:val>
                                        </p:tav>
                                      </p:tavLst>
                                    </p:anim>
                                    <p:animEffect transition="in" filter="fade">
                                      <p:cBhvr>
                                        <p:cTn id="131" dur="1000"/>
                                        <p:tgtEl>
                                          <p:spTgt spid="27"/>
                                        </p:tgtEl>
                                      </p:cBhvr>
                                    </p:animEffect>
                                  </p:childTnLst>
                                </p:cTn>
                              </p:par>
                              <p:par>
                                <p:cTn id="132" presetID="31" presetClass="entr" presetSubtype="0" fill="hold" nodeType="withEffect">
                                  <p:stCondLst>
                                    <p:cond delay="50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1000" fill="hold"/>
                                        <p:tgtEl>
                                          <p:spTgt spid="29"/>
                                        </p:tgtEl>
                                        <p:attrNameLst>
                                          <p:attrName>ppt_w</p:attrName>
                                        </p:attrNameLst>
                                      </p:cBhvr>
                                      <p:tavLst>
                                        <p:tav tm="0">
                                          <p:val>
                                            <p:fltVal val="0"/>
                                          </p:val>
                                        </p:tav>
                                        <p:tav tm="100000">
                                          <p:val>
                                            <p:strVal val="#ppt_w"/>
                                          </p:val>
                                        </p:tav>
                                      </p:tavLst>
                                    </p:anim>
                                    <p:anim calcmode="lin" valueType="num">
                                      <p:cBhvr>
                                        <p:cTn id="135" dur="1000" fill="hold"/>
                                        <p:tgtEl>
                                          <p:spTgt spid="29"/>
                                        </p:tgtEl>
                                        <p:attrNameLst>
                                          <p:attrName>ppt_h</p:attrName>
                                        </p:attrNameLst>
                                      </p:cBhvr>
                                      <p:tavLst>
                                        <p:tav tm="0">
                                          <p:val>
                                            <p:fltVal val="0"/>
                                          </p:val>
                                        </p:tav>
                                        <p:tav tm="100000">
                                          <p:val>
                                            <p:strVal val="#ppt_h"/>
                                          </p:val>
                                        </p:tav>
                                      </p:tavLst>
                                    </p:anim>
                                    <p:anim calcmode="lin" valueType="num">
                                      <p:cBhvr>
                                        <p:cTn id="136" dur="1000" fill="hold"/>
                                        <p:tgtEl>
                                          <p:spTgt spid="29"/>
                                        </p:tgtEl>
                                        <p:attrNameLst>
                                          <p:attrName>style.rotation</p:attrName>
                                        </p:attrNameLst>
                                      </p:cBhvr>
                                      <p:tavLst>
                                        <p:tav tm="0">
                                          <p:val>
                                            <p:fltVal val="90"/>
                                          </p:val>
                                        </p:tav>
                                        <p:tav tm="100000">
                                          <p:val>
                                            <p:fltVal val="0"/>
                                          </p:val>
                                        </p:tav>
                                      </p:tavLst>
                                    </p:anim>
                                    <p:animEffect transition="in" filter="fade">
                                      <p:cBhvr>
                                        <p:cTn id="137" dur="1000"/>
                                        <p:tgtEl>
                                          <p:spTgt spid="29"/>
                                        </p:tgtEl>
                                      </p:cBhvr>
                                    </p:animEffect>
                                  </p:childTnLst>
                                </p:cTn>
                              </p:par>
                              <p:par>
                                <p:cTn id="138" presetID="53" presetClass="entr" presetSubtype="16" fill="hold" grpId="0" nodeType="withEffect">
                                  <p:stCondLst>
                                    <p:cond delay="1000"/>
                                  </p:stCondLst>
                                  <p:childTnLst>
                                    <p:set>
                                      <p:cBhvr>
                                        <p:cTn id="139" dur="1" fill="hold">
                                          <p:stCondLst>
                                            <p:cond delay="0"/>
                                          </p:stCondLst>
                                        </p:cTn>
                                        <p:tgtEl>
                                          <p:spTgt spid="57"/>
                                        </p:tgtEl>
                                        <p:attrNameLst>
                                          <p:attrName>style.visibility</p:attrName>
                                        </p:attrNameLst>
                                      </p:cBhvr>
                                      <p:to>
                                        <p:strVal val="visible"/>
                                      </p:to>
                                    </p:set>
                                    <p:anim calcmode="lin" valueType="num">
                                      <p:cBhvr>
                                        <p:cTn id="140" dur="500" fill="hold"/>
                                        <p:tgtEl>
                                          <p:spTgt spid="57"/>
                                        </p:tgtEl>
                                        <p:attrNameLst>
                                          <p:attrName>ppt_w</p:attrName>
                                        </p:attrNameLst>
                                      </p:cBhvr>
                                      <p:tavLst>
                                        <p:tav tm="0">
                                          <p:val>
                                            <p:fltVal val="0"/>
                                          </p:val>
                                        </p:tav>
                                        <p:tav tm="100000">
                                          <p:val>
                                            <p:strVal val="#ppt_w"/>
                                          </p:val>
                                        </p:tav>
                                      </p:tavLst>
                                    </p:anim>
                                    <p:anim calcmode="lin" valueType="num">
                                      <p:cBhvr>
                                        <p:cTn id="141" dur="500" fill="hold"/>
                                        <p:tgtEl>
                                          <p:spTgt spid="57"/>
                                        </p:tgtEl>
                                        <p:attrNameLst>
                                          <p:attrName>ppt_h</p:attrName>
                                        </p:attrNameLst>
                                      </p:cBhvr>
                                      <p:tavLst>
                                        <p:tav tm="0">
                                          <p:val>
                                            <p:fltVal val="0"/>
                                          </p:val>
                                        </p:tav>
                                        <p:tav tm="100000">
                                          <p:val>
                                            <p:strVal val="#ppt_h"/>
                                          </p:val>
                                        </p:tav>
                                      </p:tavLst>
                                    </p:anim>
                                    <p:animEffect transition="in" filter="fade">
                                      <p:cBhvr>
                                        <p:cTn id="142" dur="500"/>
                                        <p:tgtEl>
                                          <p:spTgt spid="57"/>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59"/>
                                        </p:tgtEl>
                                        <p:attrNameLst>
                                          <p:attrName>style.visibility</p:attrName>
                                        </p:attrNameLst>
                                      </p:cBhvr>
                                      <p:to>
                                        <p:strVal val="visible"/>
                                      </p:to>
                                    </p:set>
                                    <p:anim calcmode="lin" valueType="num">
                                      <p:cBhvr>
                                        <p:cTn id="145" dur="500" fill="hold"/>
                                        <p:tgtEl>
                                          <p:spTgt spid="59"/>
                                        </p:tgtEl>
                                        <p:attrNameLst>
                                          <p:attrName>ppt_w</p:attrName>
                                        </p:attrNameLst>
                                      </p:cBhvr>
                                      <p:tavLst>
                                        <p:tav tm="0">
                                          <p:val>
                                            <p:fltVal val="0"/>
                                          </p:val>
                                        </p:tav>
                                        <p:tav tm="100000">
                                          <p:val>
                                            <p:strVal val="#ppt_w"/>
                                          </p:val>
                                        </p:tav>
                                      </p:tavLst>
                                    </p:anim>
                                    <p:anim calcmode="lin" valueType="num">
                                      <p:cBhvr>
                                        <p:cTn id="146" dur="500" fill="hold"/>
                                        <p:tgtEl>
                                          <p:spTgt spid="59"/>
                                        </p:tgtEl>
                                        <p:attrNameLst>
                                          <p:attrName>ppt_h</p:attrName>
                                        </p:attrNameLst>
                                      </p:cBhvr>
                                      <p:tavLst>
                                        <p:tav tm="0">
                                          <p:val>
                                            <p:fltVal val="0"/>
                                          </p:val>
                                        </p:tav>
                                        <p:tav tm="100000">
                                          <p:val>
                                            <p:strVal val="#ppt_h"/>
                                          </p:val>
                                        </p:tav>
                                      </p:tavLst>
                                    </p:anim>
                                    <p:animEffect transition="in" filter="fade">
                                      <p:cBhvr>
                                        <p:cTn id="147" dur="500"/>
                                        <p:tgtEl>
                                          <p:spTgt spid="59"/>
                                        </p:tgtEl>
                                      </p:cBhvr>
                                    </p:animEffect>
                                  </p:childTnLst>
                                </p:cTn>
                              </p:par>
                              <p:par>
                                <p:cTn id="148" presetID="53" presetClass="entr" presetSubtype="16" fill="hold" grpId="0" nodeType="withEffect">
                                  <p:stCondLst>
                                    <p:cond delay="10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500" fill="hold"/>
                                        <p:tgtEl>
                                          <p:spTgt spid="50"/>
                                        </p:tgtEl>
                                        <p:attrNameLst>
                                          <p:attrName>ppt_w</p:attrName>
                                        </p:attrNameLst>
                                      </p:cBhvr>
                                      <p:tavLst>
                                        <p:tav tm="0">
                                          <p:val>
                                            <p:fltVal val="0"/>
                                          </p:val>
                                        </p:tav>
                                        <p:tav tm="100000">
                                          <p:val>
                                            <p:strVal val="#ppt_w"/>
                                          </p:val>
                                        </p:tav>
                                      </p:tavLst>
                                    </p:anim>
                                    <p:anim calcmode="lin" valueType="num">
                                      <p:cBhvr>
                                        <p:cTn id="151" dur="500" fill="hold"/>
                                        <p:tgtEl>
                                          <p:spTgt spid="50"/>
                                        </p:tgtEl>
                                        <p:attrNameLst>
                                          <p:attrName>ppt_h</p:attrName>
                                        </p:attrNameLst>
                                      </p:cBhvr>
                                      <p:tavLst>
                                        <p:tav tm="0">
                                          <p:val>
                                            <p:fltVal val="0"/>
                                          </p:val>
                                        </p:tav>
                                        <p:tav tm="100000">
                                          <p:val>
                                            <p:strVal val="#ppt_h"/>
                                          </p:val>
                                        </p:tav>
                                      </p:tavLst>
                                    </p:anim>
                                    <p:animEffect transition="in" filter="fade">
                                      <p:cBhvr>
                                        <p:cTn id="152" dur="500"/>
                                        <p:tgtEl>
                                          <p:spTgt spid="50"/>
                                        </p:tgtEl>
                                      </p:cBhvr>
                                    </p:animEffect>
                                  </p:childTnLst>
                                </p:cTn>
                              </p:par>
                              <p:par>
                                <p:cTn id="153" presetID="53" presetClass="entr" presetSubtype="16" fill="hold" grpId="0" nodeType="withEffect">
                                  <p:stCondLst>
                                    <p:cond delay="100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fltVal val="0"/>
                                          </p:val>
                                        </p:tav>
                                        <p:tav tm="100000">
                                          <p:val>
                                            <p:strVal val="#ppt_w"/>
                                          </p:val>
                                        </p:tav>
                                      </p:tavLst>
                                    </p:anim>
                                    <p:anim calcmode="lin" valueType="num">
                                      <p:cBhvr>
                                        <p:cTn id="156" dur="500" fill="hold"/>
                                        <p:tgtEl>
                                          <p:spTgt spid="51"/>
                                        </p:tgtEl>
                                        <p:attrNameLst>
                                          <p:attrName>ppt_h</p:attrName>
                                        </p:attrNameLst>
                                      </p:cBhvr>
                                      <p:tavLst>
                                        <p:tav tm="0">
                                          <p:val>
                                            <p:fltVal val="0"/>
                                          </p:val>
                                        </p:tav>
                                        <p:tav tm="100000">
                                          <p:val>
                                            <p:strVal val="#ppt_h"/>
                                          </p:val>
                                        </p:tav>
                                      </p:tavLst>
                                    </p:anim>
                                    <p:animEffect transition="in" filter="fade">
                                      <p:cBhvr>
                                        <p:cTn id="157" dur="500"/>
                                        <p:tgtEl>
                                          <p:spTgt spid="51"/>
                                        </p:tgtEl>
                                      </p:cBhvr>
                                    </p:animEffect>
                                  </p:childTnLst>
                                </p:cTn>
                              </p:par>
                              <p:par>
                                <p:cTn id="158" presetID="53" presetClass="entr" presetSubtype="16" fill="hold" grpId="0" nodeType="withEffect">
                                  <p:stCondLst>
                                    <p:cond delay="1000"/>
                                  </p:stCondLst>
                                  <p:childTnLst>
                                    <p:set>
                                      <p:cBhvr>
                                        <p:cTn id="159" dur="1" fill="hold">
                                          <p:stCondLst>
                                            <p:cond delay="0"/>
                                          </p:stCondLst>
                                        </p:cTn>
                                        <p:tgtEl>
                                          <p:spTgt spid="44"/>
                                        </p:tgtEl>
                                        <p:attrNameLst>
                                          <p:attrName>style.visibility</p:attrName>
                                        </p:attrNameLst>
                                      </p:cBhvr>
                                      <p:to>
                                        <p:strVal val="visible"/>
                                      </p:to>
                                    </p:set>
                                    <p:anim calcmode="lin" valueType="num">
                                      <p:cBhvr>
                                        <p:cTn id="160" dur="500" fill="hold"/>
                                        <p:tgtEl>
                                          <p:spTgt spid="44"/>
                                        </p:tgtEl>
                                        <p:attrNameLst>
                                          <p:attrName>ppt_w</p:attrName>
                                        </p:attrNameLst>
                                      </p:cBhvr>
                                      <p:tavLst>
                                        <p:tav tm="0">
                                          <p:val>
                                            <p:fltVal val="0"/>
                                          </p:val>
                                        </p:tav>
                                        <p:tav tm="100000">
                                          <p:val>
                                            <p:strVal val="#ppt_w"/>
                                          </p:val>
                                        </p:tav>
                                      </p:tavLst>
                                    </p:anim>
                                    <p:anim calcmode="lin" valueType="num">
                                      <p:cBhvr>
                                        <p:cTn id="161" dur="500" fill="hold"/>
                                        <p:tgtEl>
                                          <p:spTgt spid="44"/>
                                        </p:tgtEl>
                                        <p:attrNameLst>
                                          <p:attrName>ppt_h</p:attrName>
                                        </p:attrNameLst>
                                      </p:cBhvr>
                                      <p:tavLst>
                                        <p:tav tm="0">
                                          <p:val>
                                            <p:fltVal val="0"/>
                                          </p:val>
                                        </p:tav>
                                        <p:tav tm="100000">
                                          <p:val>
                                            <p:strVal val="#ppt_h"/>
                                          </p:val>
                                        </p:tav>
                                      </p:tavLst>
                                    </p:anim>
                                    <p:animEffect transition="in" filter="fade">
                                      <p:cBhvr>
                                        <p:cTn id="162" dur="500"/>
                                        <p:tgtEl>
                                          <p:spTgt spid="44"/>
                                        </p:tgtEl>
                                      </p:cBhvr>
                                    </p:animEffect>
                                  </p:childTnLst>
                                </p:cTn>
                              </p:par>
                              <p:par>
                                <p:cTn id="163" presetID="53" presetClass="entr" presetSubtype="16" fill="hold" grpId="0" nodeType="withEffect">
                                  <p:stCondLst>
                                    <p:cond delay="1000"/>
                                  </p:stCondLst>
                                  <p:childTnLst>
                                    <p:set>
                                      <p:cBhvr>
                                        <p:cTn id="164" dur="1" fill="hold">
                                          <p:stCondLst>
                                            <p:cond delay="0"/>
                                          </p:stCondLst>
                                        </p:cTn>
                                        <p:tgtEl>
                                          <p:spTgt spid="45"/>
                                        </p:tgtEl>
                                        <p:attrNameLst>
                                          <p:attrName>style.visibility</p:attrName>
                                        </p:attrNameLst>
                                      </p:cBhvr>
                                      <p:to>
                                        <p:strVal val="visible"/>
                                      </p:to>
                                    </p:set>
                                    <p:anim calcmode="lin" valueType="num">
                                      <p:cBhvr>
                                        <p:cTn id="165" dur="500" fill="hold"/>
                                        <p:tgtEl>
                                          <p:spTgt spid="45"/>
                                        </p:tgtEl>
                                        <p:attrNameLst>
                                          <p:attrName>ppt_w</p:attrName>
                                        </p:attrNameLst>
                                      </p:cBhvr>
                                      <p:tavLst>
                                        <p:tav tm="0">
                                          <p:val>
                                            <p:fltVal val="0"/>
                                          </p:val>
                                        </p:tav>
                                        <p:tav tm="100000">
                                          <p:val>
                                            <p:strVal val="#ppt_w"/>
                                          </p:val>
                                        </p:tav>
                                      </p:tavLst>
                                    </p:anim>
                                    <p:anim calcmode="lin" valueType="num">
                                      <p:cBhvr>
                                        <p:cTn id="166" dur="500" fill="hold"/>
                                        <p:tgtEl>
                                          <p:spTgt spid="45"/>
                                        </p:tgtEl>
                                        <p:attrNameLst>
                                          <p:attrName>ppt_h</p:attrName>
                                        </p:attrNameLst>
                                      </p:cBhvr>
                                      <p:tavLst>
                                        <p:tav tm="0">
                                          <p:val>
                                            <p:fltVal val="0"/>
                                          </p:val>
                                        </p:tav>
                                        <p:tav tm="100000">
                                          <p:val>
                                            <p:strVal val="#ppt_h"/>
                                          </p:val>
                                        </p:tav>
                                      </p:tavLst>
                                    </p:anim>
                                    <p:animEffect transition="in" filter="fade">
                                      <p:cBhvr>
                                        <p:cTn id="167" dur="500"/>
                                        <p:tgtEl>
                                          <p:spTgt spid="45"/>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2"/>
                                        </p:tgtEl>
                                        <p:attrNameLst>
                                          <p:attrName>style.visibility</p:attrName>
                                        </p:attrNameLst>
                                      </p:cBhvr>
                                      <p:to>
                                        <p:strVal val="visible"/>
                                      </p:to>
                                    </p:set>
                                    <p:anim calcmode="lin" valueType="num">
                                      <p:cBhvr>
                                        <p:cTn id="170" dur="500" fill="hold"/>
                                        <p:tgtEl>
                                          <p:spTgt spid="52"/>
                                        </p:tgtEl>
                                        <p:attrNameLst>
                                          <p:attrName>ppt_w</p:attrName>
                                        </p:attrNameLst>
                                      </p:cBhvr>
                                      <p:tavLst>
                                        <p:tav tm="0">
                                          <p:val>
                                            <p:fltVal val="0"/>
                                          </p:val>
                                        </p:tav>
                                        <p:tav tm="100000">
                                          <p:val>
                                            <p:strVal val="#ppt_w"/>
                                          </p:val>
                                        </p:tav>
                                      </p:tavLst>
                                    </p:anim>
                                    <p:anim calcmode="lin" valueType="num">
                                      <p:cBhvr>
                                        <p:cTn id="171" dur="500" fill="hold"/>
                                        <p:tgtEl>
                                          <p:spTgt spid="52"/>
                                        </p:tgtEl>
                                        <p:attrNameLst>
                                          <p:attrName>ppt_h</p:attrName>
                                        </p:attrNameLst>
                                      </p:cBhvr>
                                      <p:tavLst>
                                        <p:tav tm="0">
                                          <p:val>
                                            <p:fltVal val="0"/>
                                          </p:val>
                                        </p:tav>
                                        <p:tav tm="100000">
                                          <p:val>
                                            <p:strVal val="#ppt_h"/>
                                          </p:val>
                                        </p:tav>
                                      </p:tavLst>
                                    </p:anim>
                                    <p:animEffect transition="in" filter="fade">
                                      <p:cBhvr>
                                        <p:cTn id="172" dur="500"/>
                                        <p:tgtEl>
                                          <p:spTgt spid="52"/>
                                        </p:tgtEl>
                                      </p:cBhvr>
                                    </p:animEffect>
                                  </p:childTnLst>
                                </p:cTn>
                              </p:par>
                              <p:par>
                                <p:cTn id="173" presetID="53" presetClass="entr" presetSubtype="16" fill="hold" grpId="0" nodeType="withEffect">
                                  <p:stCondLst>
                                    <p:cond delay="1000"/>
                                  </p:stCondLst>
                                  <p:childTnLst>
                                    <p:set>
                                      <p:cBhvr>
                                        <p:cTn id="174" dur="1" fill="hold">
                                          <p:stCondLst>
                                            <p:cond delay="0"/>
                                          </p:stCondLst>
                                        </p:cTn>
                                        <p:tgtEl>
                                          <p:spTgt spid="46"/>
                                        </p:tgtEl>
                                        <p:attrNameLst>
                                          <p:attrName>style.visibility</p:attrName>
                                        </p:attrNameLst>
                                      </p:cBhvr>
                                      <p:to>
                                        <p:strVal val="visible"/>
                                      </p:to>
                                    </p:set>
                                    <p:anim calcmode="lin" valueType="num">
                                      <p:cBhvr>
                                        <p:cTn id="175" dur="500" fill="hold"/>
                                        <p:tgtEl>
                                          <p:spTgt spid="46"/>
                                        </p:tgtEl>
                                        <p:attrNameLst>
                                          <p:attrName>ppt_w</p:attrName>
                                        </p:attrNameLst>
                                      </p:cBhvr>
                                      <p:tavLst>
                                        <p:tav tm="0">
                                          <p:val>
                                            <p:fltVal val="0"/>
                                          </p:val>
                                        </p:tav>
                                        <p:tav tm="100000">
                                          <p:val>
                                            <p:strVal val="#ppt_w"/>
                                          </p:val>
                                        </p:tav>
                                      </p:tavLst>
                                    </p:anim>
                                    <p:anim calcmode="lin" valueType="num">
                                      <p:cBhvr>
                                        <p:cTn id="176" dur="500" fill="hold"/>
                                        <p:tgtEl>
                                          <p:spTgt spid="46"/>
                                        </p:tgtEl>
                                        <p:attrNameLst>
                                          <p:attrName>ppt_h</p:attrName>
                                        </p:attrNameLst>
                                      </p:cBhvr>
                                      <p:tavLst>
                                        <p:tav tm="0">
                                          <p:val>
                                            <p:fltVal val="0"/>
                                          </p:val>
                                        </p:tav>
                                        <p:tav tm="100000">
                                          <p:val>
                                            <p:strVal val="#ppt_h"/>
                                          </p:val>
                                        </p:tav>
                                      </p:tavLst>
                                    </p:anim>
                                    <p:animEffect transition="in" filter="fade">
                                      <p:cBhvr>
                                        <p:cTn id="177" dur="500"/>
                                        <p:tgtEl>
                                          <p:spTgt spid="46"/>
                                        </p:tgtEl>
                                      </p:cBhvr>
                                    </p:animEffect>
                                  </p:childTnLst>
                                </p:cTn>
                              </p:par>
                              <p:par>
                                <p:cTn id="178" presetID="53" presetClass="entr" presetSubtype="16" fill="hold" grpId="0" nodeType="withEffect">
                                  <p:stCondLst>
                                    <p:cond delay="100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500" fill="hold"/>
                                        <p:tgtEl>
                                          <p:spTgt spid="53"/>
                                        </p:tgtEl>
                                        <p:attrNameLst>
                                          <p:attrName>ppt_w</p:attrName>
                                        </p:attrNameLst>
                                      </p:cBhvr>
                                      <p:tavLst>
                                        <p:tav tm="0">
                                          <p:val>
                                            <p:fltVal val="0"/>
                                          </p:val>
                                        </p:tav>
                                        <p:tav tm="100000">
                                          <p:val>
                                            <p:strVal val="#ppt_w"/>
                                          </p:val>
                                        </p:tav>
                                      </p:tavLst>
                                    </p:anim>
                                    <p:anim calcmode="lin" valueType="num">
                                      <p:cBhvr>
                                        <p:cTn id="181" dur="500" fill="hold"/>
                                        <p:tgtEl>
                                          <p:spTgt spid="53"/>
                                        </p:tgtEl>
                                        <p:attrNameLst>
                                          <p:attrName>ppt_h</p:attrName>
                                        </p:attrNameLst>
                                      </p:cBhvr>
                                      <p:tavLst>
                                        <p:tav tm="0">
                                          <p:val>
                                            <p:fltVal val="0"/>
                                          </p:val>
                                        </p:tav>
                                        <p:tav tm="100000">
                                          <p:val>
                                            <p:strVal val="#ppt_h"/>
                                          </p:val>
                                        </p:tav>
                                      </p:tavLst>
                                    </p:anim>
                                    <p:animEffect transition="in" filter="fade">
                                      <p:cBhvr>
                                        <p:cTn id="182" dur="500"/>
                                        <p:tgtEl>
                                          <p:spTgt spid="53"/>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par>
                                <p:cTn id="193" presetID="53" presetClass="entr" presetSubtype="16" fill="hold" grpId="0" nodeType="withEffect">
                                  <p:stCondLst>
                                    <p:cond delay="100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7"/>
                                        </p:tgtEl>
                                        <p:attrNameLst>
                                          <p:attrName>style.visibility</p:attrName>
                                        </p:attrNameLst>
                                      </p:cBhvr>
                                      <p:to>
                                        <p:strVal val="visible"/>
                                      </p:to>
                                    </p:set>
                                    <p:anim calcmode="lin" valueType="num">
                                      <p:cBhvr>
                                        <p:cTn id="200" dur="500" fill="hold"/>
                                        <p:tgtEl>
                                          <p:spTgt spid="47"/>
                                        </p:tgtEl>
                                        <p:attrNameLst>
                                          <p:attrName>ppt_w</p:attrName>
                                        </p:attrNameLst>
                                      </p:cBhvr>
                                      <p:tavLst>
                                        <p:tav tm="0">
                                          <p:val>
                                            <p:fltVal val="0"/>
                                          </p:val>
                                        </p:tav>
                                        <p:tav tm="100000">
                                          <p:val>
                                            <p:strVal val="#ppt_w"/>
                                          </p:val>
                                        </p:tav>
                                      </p:tavLst>
                                    </p:anim>
                                    <p:anim calcmode="lin" valueType="num">
                                      <p:cBhvr>
                                        <p:cTn id="201" dur="500" fill="hold"/>
                                        <p:tgtEl>
                                          <p:spTgt spid="47"/>
                                        </p:tgtEl>
                                        <p:attrNameLst>
                                          <p:attrName>ppt_h</p:attrName>
                                        </p:attrNameLst>
                                      </p:cBhvr>
                                      <p:tavLst>
                                        <p:tav tm="0">
                                          <p:val>
                                            <p:fltVal val="0"/>
                                          </p:val>
                                        </p:tav>
                                        <p:tav tm="100000">
                                          <p:val>
                                            <p:strVal val="#ppt_h"/>
                                          </p:val>
                                        </p:tav>
                                      </p:tavLst>
                                    </p:anim>
                                    <p:animEffect transition="in" filter="fade">
                                      <p:cBhvr>
                                        <p:cTn id="202" dur="500"/>
                                        <p:tgtEl>
                                          <p:spTgt spid="47"/>
                                        </p:tgtEl>
                                      </p:cBhvr>
                                    </p:animEffect>
                                  </p:childTnLst>
                                </p:cTn>
                              </p:par>
                              <p:par>
                                <p:cTn id="203" presetID="53" presetClass="entr" presetSubtype="16" fill="hold" grpId="0" nodeType="withEffect">
                                  <p:stCondLst>
                                    <p:cond delay="1000"/>
                                  </p:stCondLst>
                                  <p:childTnLst>
                                    <p:set>
                                      <p:cBhvr>
                                        <p:cTn id="204" dur="1" fill="hold">
                                          <p:stCondLst>
                                            <p:cond delay="0"/>
                                          </p:stCondLst>
                                        </p:cTn>
                                        <p:tgtEl>
                                          <p:spTgt spid="43"/>
                                        </p:tgtEl>
                                        <p:attrNameLst>
                                          <p:attrName>style.visibility</p:attrName>
                                        </p:attrNameLst>
                                      </p:cBhvr>
                                      <p:to>
                                        <p:strVal val="visible"/>
                                      </p:to>
                                    </p:set>
                                    <p:anim calcmode="lin" valueType="num">
                                      <p:cBhvr>
                                        <p:cTn id="205" dur="500" fill="hold"/>
                                        <p:tgtEl>
                                          <p:spTgt spid="43"/>
                                        </p:tgtEl>
                                        <p:attrNameLst>
                                          <p:attrName>ppt_w</p:attrName>
                                        </p:attrNameLst>
                                      </p:cBhvr>
                                      <p:tavLst>
                                        <p:tav tm="0">
                                          <p:val>
                                            <p:fltVal val="0"/>
                                          </p:val>
                                        </p:tav>
                                        <p:tav tm="100000">
                                          <p:val>
                                            <p:strVal val="#ppt_w"/>
                                          </p:val>
                                        </p:tav>
                                      </p:tavLst>
                                    </p:anim>
                                    <p:anim calcmode="lin" valueType="num">
                                      <p:cBhvr>
                                        <p:cTn id="206" dur="500" fill="hold"/>
                                        <p:tgtEl>
                                          <p:spTgt spid="43"/>
                                        </p:tgtEl>
                                        <p:attrNameLst>
                                          <p:attrName>ppt_h</p:attrName>
                                        </p:attrNameLst>
                                      </p:cBhvr>
                                      <p:tavLst>
                                        <p:tav tm="0">
                                          <p:val>
                                            <p:fltVal val="0"/>
                                          </p:val>
                                        </p:tav>
                                        <p:tav tm="100000">
                                          <p:val>
                                            <p:strVal val="#ppt_h"/>
                                          </p:val>
                                        </p:tav>
                                      </p:tavLst>
                                    </p:anim>
                                    <p:animEffect transition="in" filter="fade">
                                      <p:cBhvr>
                                        <p:cTn id="207" dur="500"/>
                                        <p:tgtEl>
                                          <p:spTgt spid="43"/>
                                        </p:tgtEl>
                                      </p:cBhvr>
                                    </p:animEffect>
                                  </p:childTnLst>
                                </p:cTn>
                              </p:par>
                              <p:par>
                                <p:cTn id="208" presetID="53" presetClass="entr" presetSubtype="16" fill="hold" grpId="0" nodeType="withEffect">
                                  <p:stCondLst>
                                    <p:cond delay="1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par>
                                <p:cTn id="213" presetID="53" presetClass="entr" presetSubtype="16" fill="hold" grpId="0" nodeType="withEffect">
                                  <p:stCondLst>
                                    <p:cond delay="1000"/>
                                  </p:stCondLst>
                                  <p:childTnLst>
                                    <p:set>
                                      <p:cBhvr>
                                        <p:cTn id="214" dur="1" fill="hold">
                                          <p:stCondLst>
                                            <p:cond delay="0"/>
                                          </p:stCondLst>
                                        </p:cTn>
                                        <p:tgtEl>
                                          <p:spTgt spid="58"/>
                                        </p:tgtEl>
                                        <p:attrNameLst>
                                          <p:attrName>style.visibility</p:attrName>
                                        </p:attrNameLst>
                                      </p:cBhvr>
                                      <p:to>
                                        <p:strVal val="visible"/>
                                      </p:to>
                                    </p:set>
                                    <p:anim calcmode="lin" valueType="num">
                                      <p:cBhvr>
                                        <p:cTn id="215" dur="500" fill="hold"/>
                                        <p:tgtEl>
                                          <p:spTgt spid="58"/>
                                        </p:tgtEl>
                                        <p:attrNameLst>
                                          <p:attrName>ppt_w</p:attrName>
                                        </p:attrNameLst>
                                      </p:cBhvr>
                                      <p:tavLst>
                                        <p:tav tm="0">
                                          <p:val>
                                            <p:fltVal val="0"/>
                                          </p:val>
                                        </p:tav>
                                        <p:tav tm="100000">
                                          <p:val>
                                            <p:strVal val="#ppt_w"/>
                                          </p:val>
                                        </p:tav>
                                      </p:tavLst>
                                    </p:anim>
                                    <p:anim calcmode="lin" valueType="num">
                                      <p:cBhvr>
                                        <p:cTn id="216" dur="500" fill="hold"/>
                                        <p:tgtEl>
                                          <p:spTgt spid="58"/>
                                        </p:tgtEl>
                                        <p:attrNameLst>
                                          <p:attrName>ppt_h</p:attrName>
                                        </p:attrNameLst>
                                      </p:cBhvr>
                                      <p:tavLst>
                                        <p:tav tm="0">
                                          <p:val>
                                            <p:fltVal val="0"/>
                                          </p:val>
                                        </p:tav>
                                        <p:tav tm="100000">
                                          <p:val>
                                            <p:strVal val="#ppt_h"/>
                                          </p:val>
                                        </p:tav>
                                      </p:tavLst>
                                    </p:anim>
                                    <p:animEffect transition="in" filter="fade">
                                      <p:cBhvr>
                                        <p:cTn id="217" dur="500"/>
                                        <p:tgtEl>
                                          <p:spTgt spid="58"/>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ppt_w</p:attrName>
                                        </p:attrNameLst>
                                      </p:cBhvr>
                                      <p:tavLst>
                                        <p:tav tm="0">
                                          <p:val>
                                            <p:fltVal val="0"/>
                                          </p:val>
                                        </p:tav>
                                        <p:tav tm="100000">
                                          <p:val>
                                            <p:strVal val="#ppt_w"/>
                                          </p:val>
                                        </p:tav>
                                      </p:tavLst>
                                    </p:anim>
                                    <p:anim calcmode="lin" valueType="num">
                                      <p:cBhvr>
                                        <p:cTn id="221" dur="500" fill="hold"/>
                                        <p:tgtEl>
                                          <p:spTgt spid="56"/>
                                        </p:tgtEl>
                                        <p:attrNameLst>
                                          <p:attrName>ppt_h</p:attrName>
                                        </p:attrNameLst>
                                      </p:cBhvr>
                                      <p:tavLst>
                                        <p:tav tm="0">
                                          <p:val>
                                            <p:fltVal val="0"/>
                                          </p:val>
                                        </p:tav>
                                        <p:tav tm="100000">
                                          <p:val>
                                            <p:strVal val="#ppt_h"/>
                                          </p:val>
                                        </p:tav>
                                      </p:tavLst>
                                    </p:anim>
                                    <p:animEffect transition="in" filter="fade">
                                      <p:cBhvr>
                                        <p:cTn id="222" dur="500"/>
                                        <p:tgtEl>
                                          <p:spTgt spid="56"/>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55"/>
                                        </p:tgtEl>
                                        <p:attrNameLst>
                                          <p:attrName>style.visibility</p:attrName>
                                        </p:attrNameLst>
                                      </p:cBhvr>
                                      <p:to>
                                        <p:strVal val="visible"/>
                                      </p:to>
                                    </p:set>
                                    <p:anim calcmode="lin" valueType="num">
                                      <p:cBhvr>
                                        <p:cTn id="225" dur="500" fill="hold"/>
                                        <p:tgtEl>
                                          <p:spTgt spid="55"/>
                                        </p:tgtEl>
                                        <p:attrNameLst>
                                          <p:attrName>ppt_w</p:attrName>
                                        </p:attrNameLst>
                                      </p:cBhvr>
                                      <p:tavLst>
                                        <p:tav tm="0">
                                          <p:val>
                                            <p:fltVal val="0"/>
                                          </p:val>
                                        </p:tav>
                                        <p:tav tm="100000">
                                          <p:val>
                                            <p:strVal val="#ppt_w"/>
                                          </p:val>
                                        </p:tav>
                                      </p:tavLst>
                                    </p:anim>
                                    <p:anim calcmode="lin" valueType="num">
                                      <p:cBhvr>
                                        <p:cTn id="226" dur="500" fill="hold"/>
                                        <p:tgtEl>
                                          <p:spTgt spid="55"/>
                                        </p:tgtEl>
                                        <p:attrNameLst>
                                          <p:attrName>ppt_h</p:attrName>
                                        </p:attrNameLst>
                                      </p:cBhvr>
                                      <p:tavLst>
                                        <p:tav tm="0">
                                          <p:val>
                                            <p:fltVal val="0"/>
                                          </p:val>
                                        </p:tav>
                                        <p:tav tm="100000">
                                          <p:val>
                                            <p:strVal val="#ppt_h"/>
                                          </p:val>
                                        </p:tav>
                                      </p:tavLst>
                                    </p:anim>
                                    <p:animEffect transition="in" filter="fade">
                                      <p:cBhvr>
                                        <p:cTn id="227" dur="500"/>
                                        <p:tgtEl>
                                          <p:spTgt spid="55"/>
                                        </p:tgtEl>
                                      </p:cBhvr>
                                    </p:animEffect>
                                  </p:childTnLst>
                                </p:cTn>
                              </p:par>
                              <p:par>
                                <p:cTn id="228" presetID="10" presetClass="entr" presetSubtype="0" repeatCount="indefinite" fill="hold" grpId="0" nodeType="withEffect">
                                  <p:stCondLst>
                                    <p:cond delay="1000"/>
                                  </p:stCondLst>
                                  <p:childTnLst>
                                    <p:set>
                                      <p:cBhvr>
                                        <p:cTn id="229" dur="1" fill="hold">
                                          <p:stCondLst>
                                            <p:cond delay="0"/>
                                          </p:stCondLst>
                                        </p:cTn>
                                        <p:tgtEl>
                                          <p:spTgt spid="117"/>
                                        </p:tgtEl>
                                        <p:attrNameLst>
                                          <p:attrName>style.visibility</p:attrName>
                                        </p:attrNameLst>
                                      </p:cBhvr>
                                      <p:to>
                                        <p:strVal val="visible"/>
                                      </p:to>
                                    </p:set>
                                    <p:animMotion origin="layout" path="M 0 7.40741E-7 L 0 -0.03079 " pathEditMode="relative">
                                      <p:cBhvr additive="base">
                                        <p:cTn id="230" dur="750" autoRev="1" fill="hold">
                                          <p:stCondLst>
                                            <p:cond delay="0"/>
                                          </p:stCondLst>
                                        </p:cTn>
                                        <p:tgtEl>
                                          <p:spTgt spid="117"/>
                                        </p:tgtEl>
                                        <p:attrNameLst>
                                          <p:attrName>ppt_x</p:attrName>
                                          <p:attrName>ppt_y</p:attrName>
                                        </p:attrNameLst>
                                      </p:cBhvr>
                                    </p:animMotion>
                                    <p:set>
                                      <p:cBhvr additive="base">
                                        <p:cTn id="231" dur="750" fill="hold">
                                          <p:stCondLst>
                                            <p:cond delay="1500"/>
                                          </p:stCondLst>
                                        </p:cTn>
                                        <p:tgtEl>
                                          <p:spTgt spid="117"/>
                                        </p:tgtEl>
                                        <p:attrNameLst>
                                          <p:attrName>style.visibility</p:attrName>
                                        </p:attrNameLst>
                                      </p:cBhvr>
                                      <p:to>
                                        <p:strVal val="visible"/>
                                      </p:to>
                                    </p:set>
                                  </p:childTnLst>
                                </p:cTn>
                              </p:par>
                              <p:par>
                                <p:cTn id="232" presetID="10" presetClass="entr" presetSubtype="0" repeatCount="indefinite" fill="hold" grpId="0" nodeType="withEffect">
                                  <p:stCondLst>
                                    <p:cond delay="1250"/>
                                  </p:stCondLst>
                                  <p:childTnLst>
                                    <p:set>
                                      <p:cBhvr>
                                        <p:cTn id="233" dur="1" fill="hold">
                                          <p:stCondLst>
                                            <p:cond delay="0"/>
                                          </p:stCondLst>
                                        </p:cTn>
                                        <p:tgtEl>
                                          <p:spTgt spid="118"/>
                                        </p:tgtEl>
                                        <p:attrNameLst>
                                          <p:attrName>style.visibility</p:attrName>
                                        </p:attrNameLst>
                                      </p:cBhvr>
                                      <p:to>
                                        <p:strVal val="visible"/>
                                      </p:to>
                                    </p:set>
                                    <p:animMotion origin="layout" path="M 0 7.40741E-7 L 0 -0.03079 " pathEditMode="relative">
                                      <p:cBhvr additive="base">
                                        <p:cTn id="234" dur="750" autoRev="1" fill="hold">
                                          <p:stCondLst>
                                            <p:cond delay="0"/>
                                          </p:stCondLst>
                                        </p:cTn>
                                        <p:tgtEl>
                                          <p:spTgt spid="118"/>
                                        </p:tgtEl>
                                        <p:attrNameLst>
                                          <p:attrName>ppt_x</p:attrName>
                                          <p:attrName>ppt_y</p:attrName>
                                        </p:attrNameLst>
                                      </p:cBhvr>
                                    </p:animMotion>
                                    <p:set>
                                      <p:cBhvr additive="base">
                                        <p:cTn id="235" dur="750" fill="hold">
                                          <p:stCondLst>
                                            <p:cond delay="1500"/>
                                          </p:stCondLst>
                                        </p:cTn>
                                        <p:tgtEl>
                                          <p:spTgt spid="118"/>
                                        </p:tgtEl>
                                        <p:attrNameLst>
                                          <p:attrName>style.visibility</p:attrName>
                                        </p:attrNameLst>
                                      </p:cBhvr>
                                      <p:to>
                                        <p:strVal val="visible"/>
                                      </p:to>
                                    </p:set>
                                  </p:childTnLst>
                                </p:cTn>
                              </p:par>
                              <p:par>
                                <p:cTn id="236" presetID="10" presetClass="entr" presetSubtype="0" repeatCount="indefinite" fill="hold" grpId="0" nodeType="withEffect">
                                  <p:stCondLst>
                                    <p:cond delay="1500"/>
                                  </p:stCondLst>
                                  <p:childTnLst>
                                    <p:set>
                                      <p:cBhvr>
                                        <p:cTn id="237" dur="1" fill="hold">
                                          <p:stCondLst>
                                            <p:cond delay="0"/>
                                          </p:stCondLst>
                                        </p:cTn>
                                        <p:tgtEl>
                                          <p:spTgt spid="119"/>
                                        </p:tgtEl>
                                        <p:attrNameLst>
                                          <p:attrName>style.visibility</p:attrName>
                                        </p:attrNameLst>
                                      </p:cBhvr>
                                      <p:to>
                                        <p:strVal val="visible"/>
                                      </p:to>
                                    </p:set>
                                    <p:animMotion origin="layout" path="M 0 7.40741E-7 L 0 -0.03079 " pathEditMode="relative">
                                      <p:cBhvr additive="base">
                                        <p:cTn id="238" dur="750" autoRev="1" fill="hold">
                                          <p:stCondLst>
                                            <p:cond delay="0"/>
                                          </p:stCondLst>
                                        </p:cTn>
                                        <p:tgtEl>
                                          <p:spTgt spid="119"/>
                                        </p:tgtEl>
                                        <p:attrNameLst>
                                          <p:attrName>ppt_x</p:attrName>
                                          <p:attrName>ppt_y</p:attrName>
                                        </p:attrNameLst>
                                      </p:cBhvr>
                                    </p:animMotion>
                                    <p:set>
                                      <p:cBhvr additive="base">
                                        <p:cTn id="239" dur="750" fill="hold">
                                          <p:stCondLst>
                                            <p:cond delay="1500"/>
                                          </p:stCondLst>
                                        </p:cTn>
                                        <p:tgtEl>
                                          <p:spTgt spid="119"/>
                                        </p:tgtEl>
                                        <p:attrNameLst>
                                          <p:attrName>style.visibility</p:attrName>
                                        </p:attrNameLst>
                                      </p:cBhvr>
                                      <p:to>
                                        <p:strVal val="visible"/>
                                      </p:to>
                                    </p:set>
                                  </p:childTnLst>
                                </p:cTn>
                              </p:par>
                              <p:par>
                                <p:cTn id="240" presetID="10" presetClass="entr" presetSubtype="0" repeatCount="indefinite" fill="hold" grpId="0" nodeType="withEffect">
                                  <p:stCondLst>
                                    <p:cond delay="1750"/>
                                  </p:stCondLst>
                                  <p:childTnLst>
                                    <p:set>
                                      <p:cBhvr>
                                        <p:cTn id="241" dur="1" fill="hold">
                                          <p:stCondLst>
                                            <p:cond delay="0"/>
                                          </p:stCondLst>
                                        </p:cTn>
                                        <p:tgtEl>
                                          <p:spTgt spid="120"/>
                                        </p:tgtEl>
                                        <p:attrNameLst>
                                          <p:attrName>style.visibility</p:attrName>
                                        </p:attrNameLst>
                                      </p:cBhvr>
                                      <p:to>
                                        <p:strVal val="visible"/>
                                      </p:to>
                                    </p:set>
                                    <p:animMotion origin="layout" path="M 0 7.40741E-7 L 0 -0.03079 " pathEditMode="relative">
                                      <p:cBhvr additive="base">
                                        <p:cTn id="242" dur="750" autoRev="1" fill="hold">
                                          <p:stCondLst>
                                            <p:cond delay="0"/>
                                          </p:stCondLst>
                                        </p:cTn>
                                        <p:tgtEl>
                                          <p:spTgt spid="120"/>
                                        </p:tgtEl>
                                        <p:attrNameLst>
                                          <p:attrName>ppt_x</p:attrName>
                                          <p:attrName>ppt_y</p:attrName>
                                        </p:attrNameLst>
                                      </p:cBhvr>
                                    </p:animMotion>
                                    <p:set>
                                      <p:cBhvr additive="base">
                                        <p:cTn id="243" dur="750" fill="hold">
                                          <p:stCondLst>
                                            <p:cond delay="1500"/>
                                          </p:stCondLst>
                                        </p:cTn>
                                        <p:tgtEl>
                                          <p:spTgt spid="120"/>
                                        </p:tgtEl>
                                        <p:attrNameLst>
                                          <p:attrName>style.visibility</p:attrName>
                                        </p:attrNameLst>
                                      </p:cBhvr>
                                      <p:to>
                                        <p:strVal val="visible"/>
                                      </p:to>
                                    </p:set>
                                  </p:childTnLst>
                                </p:cTn>
                              </p:par>
                              <p:par>
                                <p:cTn id="244" presetID="22" presetClass="entr" presetSubtype="8" fill="hold" grpId="0" nodeType="withEffect">
                                  <p:stCondLst>
                                    <p:cond delay="1000"/>
                                  </p:stCondLst>
                                  <p:childTnLst>
                                    <p:set>
                                      <p:cBhvr>
                                        <p:cTn id="245" dur="1" fill="hold">
                                          <p:stCondLst>
                                            <p:cond delay="0"/>
                                          </p:stCondLst>
                                        </p:cTn>
                                        <p:tgtEl>
                                          <p:spTgt spid="116"/>
                                        </p:tgtEl>
                                        <p:attrNameLst>
                                          <p:attrName>style.visibility</p:attrName>
                                        </p:attrNameLst>
                                      </p:cBhvr>
                                      <p:to>
                                        <p:strVal val="visible"/>
                                      </p:to>
                                    </p:set>
                                    <p:animEffect transition="in" filter="wipe(left)">
                                      <p:cBhvr>
                                        <p:cTn id="246" dur="1000"/>
                                        <p:tgtEl>
                                          <p:spTgt spid="116"/>
                                        </p:tgtEl>
                                      </p:cBhvr>
                                    </p:animEffect>
                                  </p:childTnLst>
                                </p:cTn>
                              </p:par>
                              <p:par>
                                <p:cTn id="247" presetID="42" presetClass="entr" presetSubtype="0" fill="hold" nodeType="withEffect">
                                  <p:stCondLst>
                                    <p:cond delay="1000"/>
                                  </p:stCondLst>
                                  <p:childTnLst>
                                    <p:set>
                                      <p:cBhvr>
                                        <p:cTn id="248" dur="1" fill="hold">
                                          <p:stCondLst>
                                            <p:cond delay="0"/>
                                          </p:stCondLst>
                                        </p:cTn>
                                        <p:tgtEl>
                                          <p:spTgt spid="5"/>
                                        </p:tgtEl>
                                        <p:attrNameLst>
                                          <p:attrName>style.visibility</p:attrName>
                                        </p:attrNameLst>
                                      </p:cBhvr>
                                      <p:to>
                                        <p:strVal val="visible"/>
                                      </p:to>
                                    </p:set>
                                    <p:animEffect transition="in" filter="fade">
                                      <p:cBhvr>
                                        <p:cTn id="249" dur="1000"/>
                                        <p:tgtEl>
                                          <p:spTgt spid="5"/>
                                        </p:tgtEl>
                                      </p:cBhvr>
                                    </p:animEffect>
                                    <p:anim calcmode="lin" valueType="num">
                                      <p:cBhvr>
                                        <p:cTn id="250" dur="1000" fill="hold"/>
                                        <p:tgtEl>
                                          <p:spTgt spid="5"/>
                                        </p:tgtEl>
                                        <p:attrNameLst>
                                          <p:attrName>ppt_x</p:attrName>
                                        </p:attrNameLst>
                                      </p:cBhvr>
                                      <p:tavLst>
                                        <p:tav tm="0">
                                          <p:val>
                                            <p:strVal val="#ppt_x"/>
                                          </p:val>
                                        </p:tav>
                                        <p:tav tm="100000">
                                          <p:val>
                                            <p:strVal val="#ppt_x"/>
                                          </p:val>
                                        </p:tav>
                                      </p:tavLst>
                                    </p:anim>
                                    <p:anim calcmode="lin" valueType="num">
                                      <p:cBhvr>
                                        <p:cTn id="251" dur="1000" fill="hold"/>
                                        <p:tgtEl>
                                          <p:spTgt spid="5"/>
                                        </p:tgtEl>
                                        <p:attrNameLst>
                                          <p:attrName>ppt_y</p:attrName>
                                        </p:attrNameLst>
                                      </p:cBhvr>
                                      <p:tavLst>
                                        <p:tav tm="0">
                                          <p:val>
                                            <p:strVal val="#ppt_y+.1"/>
                                          </p:val>
                                        </p:tav>
                                        <p:tav tm="100000">
                                          <p:val>
                                            <p:strVal val="#ppt_y"/>
                                          </p:val>
                                        </p:tav>
                                      </p:tavLst>
                                    </p:anim>
                                  </p:childTnLst>
                                </p:cTn>
                              </p:par>
                              <p:par>
                                <p:cTn id="252" presetID="10" presetClass="entr" presetSubtype="0" fill="hold" grpId="0" nodeType="withEffect">
                                  <p:stCondLst>
                                    <p:cond delay="1000"/>
                                  </p:stCondLst>
                                  <p:childTnLst>
                                    <p:set>
                                      <p:cBhvr>
                                        <p:cTn id="253" dur="1" fill="hold">
                                          <p:stCondLst>
                                            <p:cond delay="0"/>
                                          </p:stCondLst>
                                        </p:cTn>
                                        <p:tgtEl>
                                          <p:spTgt spid="62"/>
                                        </p:tgtEl>
                                        <p:attrNameLst>
                                          <p:attrName>style.visibility</p:attrName>
                                        </p:attrNameLst>
                                      </p:cBhvr>
                                      <p:to>
                                        <p:strVal val="visible"/>
                                      </p:to>
                                    </p:set>
                                    <p:animEffect transition="in" filter="fade">
                                      <p:cBhvr>
                                        <p:cTn id="2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116" grpId="0"/>
      <p:bldP spid="117" grpId="0" animBg="1"/>
      <p:bldP spid="118" grpId="0" animBg="1"/>
      <p:bldP spid="119" grpId="0" animBg="1"/>
      <p:bldP spid="120" grpId="0" animBg="1"/>
      <p:bldGraphic spid="62"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405717" y="1923678"/>
            <a:ext cx="1272223" cy="875641"/>
            <a:chOff x="2405717" y="1923678"/>
            <a:chExt cx="1272223" cy="875641"/>
          </a:xfrm>
          <a:noFill/>
        </p:grpSpPr>
        <p:sp>
          <p:nvSpPr>
            <p:cNvPr id="5" name="Rectangle 2"/>
            <p:cNvSpPr/>
            <p:nvPr/>
          </p:nvSpPr>
          <p:spPr>
            <a:xfrm>
              <a:off x="2441722" y="1923678"/>
              <a:ext cx="1236218" cy="783087"/>
            </a:xfrm>
            <a:prstGeom prst="rect">
              <a:avLst/>
            </a:prstGeom>
            <a:grpFill/>
          </p:spPr>
          <p:txBody>
            <a:bodyPr wrap="square">
              <a:normAutofit fontScale="70000" lnSpcReduction="20000"/>
            </a:bodyPr>
            <a:lstStyle/>
            <a:p>
              <a:pPr algn="r"/>
              <a:r>
                <a:rPr lang="zh-CN" altLang="en-US" sz="5400" b="1" spc="300" dirty="0">
                  <a:solidFill>
                    <a:schemeClr val="tx2"/>
                  </a:solidFill>
                  <a:cs typeface="+mn-ea"/>
                  <a:sym typeface="+mn-lt"/>
                </a:rPr>
                <a:t>目录</a:t>
              </a:r>
            </a:p>
          </p:txBody>
        </p:sp>
        <p:sp>
          <p:nvSpPr>
            <p:cNvPr id="6" name="Rectangle 3"/>
            <p:cNvSpPr/>
            <p:nvPr/>
          </p:nvSpPr>
          <p:spPr>
            <a:xfrm>
              <a:off x="2405717" y="2499236"/>
              <a:ext cx="1272223" cy="300083"/>
            </a:xfrm>
            <a:prstGeom prst="rect">
              <a:avLst/>
            </a:prstGeom>
            <a:grpFill/>
          </p:spPr>
          <p:txBody>
            <a:bodyPr wrap="none">
              <a:normAutofit fontScale="85000" lnSpcReduction="20000"/>
            </a:bodyPr>
            <a:lstStyle/>
            <a:p>
              <a:r>
                <a:rPr lang="en-US" altLang="zh-CN" sz="2000" b="1" spc="300" dirty="0">
                  <a:solidFill>
                    <a:schemeClr val="tx2"/>
                  </a:solidFill>
                  <a:cs typeface="+mn-ea"/>
                  <a:sym typeface="+mn-lt"/>
                </a:rPr>
                <a:t>CONTENT</a:t>
              </a:r>
            </a:p>
          </p:txBody>
        </p:sp>
      </p:grpSp>
      <p:grpSp>
        <p:nvGrpSpPr>
          <p:cNvPr id="8" name="Group 5"/>
          <p:cNvGrpSpPr/>
          <p:nvPr/>
        </p:nvGrpSpPr>
        <p:grpSpPr>
          <a:xfrm>
            <a:off x="4039521" y="1170991"/>
            <a:ext cx="3322969" cy="530915"/>
            <a:chOff x="1598315" y="1418185"/>
            <a:chExt cx="4430626" cy="707886"/>
          </a:xfrm>
        </p:grpSpPr>
        <p:sp>
          <p:nvSpPr>
            <p:cNvPr id="24" name="TextBox 6"/>
            <p:cNvSpPr txBox="1"/>
            <p:nvPr/>
          </p:nvSpPr>
          <p:spPr>
            <a:xfrm>
              <a:off x="1598315" y="1418185"/>
              <a:ext cx="655949" cy="707886"/>
            </a:xfrm>
            <a:prstGeom prst="rect">
              <a:avLst/>
            </a:prstGeom>
            <a:noFill/>
          </p:spPr>
          <p:txBody>
            <a:bodyPr wrap="none" anchor="ctr">
              <a:normAutofit fontScale="85000" lnSpcReduction="20000"/>
            </a:bodyPr>
            <a:lstStyle/>
            <a:p>
              <a:r>
                <a:rPr lang="en-US" altLang="zh-CN" sz="4000">
                  <a:solidFill>
                    <a:srgbClr val="7E7E7E"/>
                  </a:solidFill>
                  <a:cs typeface="+mn-ea"/>
                  <a:sym typeface="+mn-lt"/>
                </a:rPr>
                <a:t>01</a:t>
              </a:r>
            </a:p>
          </p:txBody>
        </p:sp>
        <p:grpSp>
          <p:nvGrpSpPr>
            <p:cNvPr id="25" name="Group 7"/>
            <p:cNvGrpSpPr/>
            <p:nvPr/>
          </p:nvGrpSpPr>
          <p:grpSpPr>
            <a:xfrm>
              <a:off x="2066367" y="1529264"/>
              <a:ext cx="3962574" cy="563232"/>
              <a:chOff x="3943834" y="704409"/>
              <a:chExt cx="3962574" cy="563232"/>
            </a:xfrm>
          </p:grpSpPr>
          <p:sp>
            <p:nvSpPr>
              <p:cNvPr id="26" name="TextBox 8"/>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CN" altLang="en-US" sz="1600" b="1" dirty="0">
                    <a:solidFill>
                      <a:srgbClr val="7E7E7E"/>
                    </a:solidFill>
                    <a:cs typeface="+mn-ea"/>
                    <a:sym typeface="+mn-lt"/>
                  </a:rPr>
                  <a:t>回溯算法求解问题</a:t>
                </a:r>
              </a:p>
            </p:txBody>
          </p:sp>
          <p:sp>
            <p:nvSpPr>
              <p:cNvPr id="27" name="TextBox 9"/>
              <p:cNvSpPr txBox="1"/>
              <p:nvPr/>
            </p:nvSpPr>
            <p:spPr>
              <a:xfrm>
                <a:off x="3943834" y="947273"/>
                <a:ext cx="3962574" cy="320368"/>
              </a:xfrm>
              <a:prstGeom prst="rect">
                <a:avLst/>
              </a:prstGeom>
            </p:spPr>
            <p:txBody>
              <a:bodyPr vert="horz" wrap="square" lIns="360000" tIns="0" rIns="0" bIns="0" anchor="ctr" anchorCtr="0">
                <a:normAutofit fontScale="77500" lnSpcReduction="20000"/>
              </a:bodyPr>
              <a:lstStyle/>
              <a:p>
                <a:pPr algn="l">
                  <a:lnSpc>
                    <a:spcPct val="120000"/>
                  </a:lnSpc>
                </a:pPr>
                <a:r>
                  <a:rPr lang="zh-CN" altLang="en-US" sz="1050" dirty="0">
                    <a:solidFill>
                      <a:srgbClr val="7E7E7E"/>
                    </a:solidFill>
                    <a:cs typeface="+mn-ea"/>
                    <a:sym typeface="+mn-lt"/>
                  </a:rPr>
                  <a:t>实现基础方法，基于一步交换利用回溯算法求解问题</a:t>
                </a:r>
              </a:p>
            </p:txBody>
          </p:sp>
        </p:grpSp>
      </p:grpSp>
      <p:grpSp>
        <p:nvGrpSpPr>
          <p:cNvPr id="9" name="Group 10"/>
          <p:cNvGrpSpPr/>
          <p:nvPr/>
        </p:nvGrpSpPr>
        <p:grpSpPr>
          <a:xfrm>
            <a:off x="4039521" y="2008868"/>
            <a:ext cx="3322969" cy="530915"/>
            <a:chOff x="1598315" y="2786337"/>
            <a:chExt cx="4430626" cy="707886"/>
          </a:xfrm>
        </p:grpSpPr>
        <p:sp>
          <p:nvSpPr>
            <p:cNvPr id="20" name="TextBox 11"/>
            <p:cNvSpPr txBox="1"/>
            <p:nvPr/>
          </p:nvSpPr>
          <p:spPr>
            <a:xfrm>
              <a:off x="1598315" y="2786337"/>
              <a:ext cx="718466" cy="707886"/>
            </a:xfrm>
            <a:prstGeom prst="rect">
              <a:avLst/>
            </a:prstGeom>
            <a:noFill/>
          </p:spPr>
          <p:txBody>
            <a:bodyPr wrap="none" anchor="ctr">
              <a:normAutofit fontScale="85000" lnSpcReduction="20000"/>
            </a:bodyPr>
            <a:lstStyle/>
            <a:p>
              <a:r>
                <a:rPr lang="en-US" altLang="zh-CN" sz="4000">
                  <a:solidFill>
                    <a:schemeClr val="tx1">
                      <a:lumMod val="95000"/>
                      <a:lumOff val="5000"/>
                    </a:schemeClr>
                  </a:solidFill>
                  <a:cs typeface="+mn-ea"/>
                  <a:sym typeface="+mn-lt"/>
                </a:rPr>
                <a:t>02</a:t>
              </a:r>
            </a:p>
          </p:txBody>
        </p:sp>
        <p:grpSp>
          <p:nvGrpSpPr>
            <p:cNvPr id="21" name="Group 12"/>
            <p:cNvGrpSpPr/>
            <p:nvPr/>
          </p:nvGrpSpPr>
          <p:grpSpPr>
            <a:xfrm>
              <a:off x="2066367" y="2897416"/>
              <a:ext cx="3962574" cy="563232"/>
              <a:chOff x="3943834" y="704409"/>
              <a:chExt cx="3962574" cy="563232"/>
            </a:xfrm>
          </p:grpSpPr>
          <p:sp>
            <p:nvSpPr>
              <p:cNvPr id="22" name="TextBox 13"/>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CN" altLang="en-US" sz="1600" b="1" dirty="0">
                    <a:solidFill>
                      <a:schemeClr val="tx1">
                        <a:lumMod val="95000"/>
                        <a:lumOff val="5000"/>
                      </a:schemeClr>
                    </a:solidFill>
                    <a:cs typeface="+mn-ea"/>
                    <a:sym typeface="+mn-lt"/>
                  </a:rPr>
                  <a:t>剪枝优化回溯法</a:t>
                </a:r>
              </a:p>
            </p:txBody>
          </p:sp>
          <p:sp>
            <p:nvSpPr>
              <p:cNvPr id="23" name="TextBox 14"/>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r>
                  <a:rPr lang="zh-CN" altLang="en-US" sz="1050" dirty="0">
                    <a:solidFill>
                      <a:schemeClr val="tx1">
                        <a:lumMod val="95000"/>
                        <a:lumOff val="5000"/>
                      </a:schemeClr>
                    </a:solidFill>
                    <a:cs typeface="+mn-ea"/>
                    <a:sym typeface="+mn-lt"/>
                  </a:rPr>
                  <a:t>基于调参方法的上下界剪枝及横向剪枝</a:t>
                </a:r>
              </a:p>
            </p:txBody>
          </p:sp>
        </p:grpSp>
      </p:grpSp>
      <p:grpSp>
        <p:nvGrpSpPr>
          <p:cNvPr id="10" name="Group 15"/>
          <p:cNvGrpSpPr/>
          <p:nvPr/>
        </p:nvGrpSpPr>
        <p:grpSpPr>
          <a:xfrm>
            <a:off x="4039521" y="2846744"/>
            <a:ext cx="3322969" cy="530915"/>
            <a:chOff x="1598315" y="4154489"/>
            <a:chExt cx="4430626" cy="707886"/>
          </a:xfrm>
        </p:grpSpPr>
        <p:sp>
          <p:nvSpPr>
            <p:cNvPr id="16" name="TextBox 16"/>
            <p:cNvSpPr txBox="1"/>
            <p:nvPr/>
          </p:nvSpPr>
          <p:spPr>
            <a:xfrm>
              <a:off x="1598315" y="4154489"/>
              <a:ext cx="732893" cy="707886"/>
            </a:xfrm>
            <a:prstGeom prst="rect">
              <a:avLst/>
            </a:prstGeom>
            <a:noFill/>
          </p:spPr>
          <p:txBody>
            <a:bodyPr wrap="none" anchor="ctr">
              <a:normAutofit fontScale="85000" lnSpcReduction="20000"/>
            </a:bodyPr>
            <a:lstStyle/>
            <a:p>
              <a:r>
                <a:rPr lang="en-US" altLang="zh-CN" sz="4000">
                  <a:solidFill>
                    <a:srgbClr val="7E7E7E"/>
                  </a:solidFill>
                  <a:cs typeface="+mn-ea"/>
                  <a:sym typeface="+mn-lt"/>
                </a:rPr>
                <a:t>03</a:t>
              </a:r>
            </a:p>
          </p:txBody>
        </p:sp>
        <p:grpSp>
          <p:nvGrpSpPr>
            <p:cNvPr id="17" name="Group 17"/>
            <p:cNvGrpSpPr/>
            <p:nvPr/>
          </p:nvGrpSpPr>
          <p:grpSpPr>
            <a:xfrm>
              <a:off x="2066367" y="4265568"/>
              <a:ext cx="3962574" cy="563232"/>
              <a:chOff x="3943834" y="704409"/>
              <a:chExt cx="3962574" cy="563232"/>
            </a:xfrm>
          </p:grpSpPr>
          <p:sp>
            <p:nvSpPr>
              <p:cNvPr id="18" name="TextBox 18"/>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CN" altLang="en-US" sz="1600" b="1" dirty="0">
                    <a:solidFill>
                      <a:srgbClr val="7E7E7E"/>
                    </a:solidFill>
                    <a:cs typeface="+mn-ea"/>
                    <a:sym typeface="+mn-lt"/>
                  </a:rPr>
                  <a:t>算法关系求解</a:t>
                </a:r>
              </a:p>
            </p:txBody>
          </p:sp>
          <p:sp>
            <p:nvSpPr>
              <p:cNvPr id="19" name="TextBox 19"/>
              <p:cNvSpPr txBox="1"/>
              <p:nvPr/>
            </p:nvSpPr>
            <p:spPr>
              <a:xfrm>
                <a:off x="3943834" y="947273"/>
                <a:ext cx="3962574" cy="320368"/>
              </a:xfrm>
              <a:prstGeom prst="rect">
                <a:avLst/>
              </a:prstGeom>
            </p:spPr>
            <p:txBody>
              <a:bodyPr vert="horz" wrap="square" lIns="360000" tIns="0" rIns="0" bIns="0" anchor="ctr" anchorCtr="0">
                <a:normAutofit/>
              </a:bodyPr>
              <a:lstStyle/>
              <a:p>
                <a:pPr>
                  <a:lnSpc>
                    <a:spcPct val="120000"/>
                  </a:lnSpc>
                </a:pPr>
                <a:r>
                  <a:rPr lang="zh-CN" altLang="en-US" sz="1050" dirty="0">
                    <a:solidFill>
                      <a:srgbClr val="7E7E7E"/>
                    </a:solidFill>
                    <a:cs typeface="+mn-ea"/>
                    <a:sym typeface="+mn-lt"/>
                  </a:rPr>
                  <a:t>分析算法运行与</a:t>
                </a:r>
                <a:r>
                  <a:rPr lang="en-US" altLang="zh-CN" sz="1050" dirty="0">
                    <a:solidFill>
                      <a:srgbClr val="7E7E7E"/>
                    </a:solidFill>
                    <a:cs typeface="+mn-ea"/>
                    <a:sym typeface="+mn-lt"/>
                  </a:rPr>
                  <a:t>M</a:t>
                </a:r>
                <a:r>
                  <a:rPr lang="zh-CN" altLang="en-US" sz="1050" dirty="0">
                    <a:solidFill>
                      <a:srgbClr val="7E7E7E"/>
                    </a:solidFill>
                    <a:cs typeface="+mn-ea"/>
                    <a:sym typeface="+mn-lt"/>
                  </a:rPr>
                  <a:t>，</a:t>
                </a:r>
                <a:r>
                  <a:rPr lang="en-US" altLang="zh-CN" sz="1050" dirty="0">
                    <a:solidFill>
                      <a:srgbClr val="7E7E7E"/>
                    </a:solidFill>
                    <a:cs typeface="+mn-ea"/>
                    <a:sym typeface="+mn-lt"/>
                  </a:rPr>
                  <a:t>N</a:t>
                </a:r>
                <a:r>
                  <a:rPr lang="zh-CN" altLang="en-US" sz="1050" dirty="0">
                    <a:solidFill>
                      <a:srgbClr val="7E7E7E"/>
                    </a:solidFill>
                    <a:cs typeface="+mn-ea"/>
                    <a:sym typeface="+mn-lt"/>
                  </a:rPr>
                  <a:t>，</a:t>
                </a:r>
                <a:r>
                  <a:rPr lang="en-US" altLang="zh-CN" sz="1050" dirty="0">
                    <a:solidFill>
                      <a:srgbClr val="7E7E7E"/>
                    </a:solidFill>
                    <a:cs typeface="+mn-ea"/>
                    <a:sym typeface="+mn-lt"/>
                  </a:rPr>
                  <a:t>K</a:t>
                </a:r>
                <a:r>
                  <a:rPr lang="zh-CN" altLang="en-US" sz="1050" dirty="0">
                    <a:solidFill>
                      <a:srgbClr val="7E7E7E"/>
                    </a:solidFill>
                    <a:cs typeface="+mn-ea"/>
                    <a:sym typeface="+mn-lt"/>
                  </a:rPr>
                  <a:t>，</a:t>
                </a:r>
                <a:r>
                  <a:rPr lang="en-US" altLang="zh-CN" sz="1050" dirty="0">
                    <a:solidFill>
                      <a:srgbClr val="7E7E7E"/>
                    </a:solidFill>
                    <a:cs typeface="+mn-ea"/>
                    <a:sym typeface="+mn-lt"/>
                  </a:rPr>
                  <a:t>X</a:t>
                </a:r>
                <a:r>
                  <a:rPr lang="zh-CN" altLang="en-US" sz="1050" dirty="0">
                    <a:solidFill>
                      <a:srgbClr val="7E7E7E"/>
                    </a:solidFill>
                    <a:cs typeface="+mn-ea"/>
                    <a:sym typeface="+mn-lt"/>
                  </a:rPr>
                  <a:t>的关系</a:t>
                </a:r>
              </a:p>
            </p:txBody>
          </p:sp>
        </p:grpSp>
      </p:grpSp>
      <p:grpSp>
        <p:nvGrpSpPr>
          <p:cNvPr id="11" name="Group 20"/>
          <p:cNvGrpSpPr/>
          <p:nvPr/>
        </p:nvGrpSpPr>
        <p:grpSpPr>
          <a:xfrm>
            <a:off x="4039521" y="3684622"/>
            <a:ext cx="3322969" cy="530915"/>
            <a:chOff x="1598315" y="5522641"/>
            <a:chExt cx="4430626" cy="707886"/>
          </a:xfrm>
        </p:grpSpPr>
        <p:sp>
          <p:nvSpPr>
            <p:cNvPr id="12" name="TextBox 21"/>
            <p:cNvSpPr txBox="1"/>
            <p:nvPr/>
          </p:nvSpPr>
          <p:spPr>
            <a:xfrm>
              <a:off x="1598315" y="5522641"/>
              <a:ext cx="716863" cy="707886"/>
            </a:xfrm>
            <a:prstGeom prst="rect">
              <a:avLst/>
            </a:prstGeom>
            <a:noFill/>
          </p:spPr>
          <p:txBody>
            <a:bodyPr wrap="none" anchor="ctr">
              <a:normAutofit fontScale="85000" lnSpcReduction="20000"/>
            </a:bodyPr>
            <a:lstStyle/>
            <a:p>
              <a:r>
                <a:rPr lang="en-US" altLang="zh-CN" sz="4000">
                  <a:solidFill>
                    <a:schemeClr val="tx2"/>
                  </a:solidFill>
                  <a:cs typeface="+mn-ea"/>
                  <a:sym typeface="+mn-lt"/>
                </a:rPr>
                <a:t>04</a:t>
              </a:r>
            </a:p>
          </p:txBody>
        </p:sp>
        <p:grpSp>
          <p:nvGrpSpPr>
            <p:cNvPr id="13" name="Group 22"/>
            <p:cNvGrpSpPr/>
            <p:nvPr/>
          </p:nvGrpSpPr>
          <p:grpSpPr>
            <a:xfrm>
              <a:off x="2066367" y="5633720"/>
              <a:ext cx="3962574" cy="563232"/>
              <a:chOff x="3943834" y="704409"/>
              <a:chExt cx="3962574" cy="563232"/>
            </a:xfrm>
          </p:grpSpPr>
          <p:sp>
            <p:nvSpPr>
              <p:cNvPr id="14" name="TextBox 23"/>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CN" altLang="en-US" sz="1600" b="1" dirty="0">
                    <a:solidFill>
                      <a:schemeClr val="tx2"/>
                    </a:solidFill>
                    <a:cs typeface="+mn-ea"/>
                    <a:sym typeface="+mn-lt"/>
                  </a:rPr>
                  <a:t>实验总结</a:t>
                </a:r>
              </a:p>
            </p:txBody>
          </p:sp>
          <p:sp>
            <p:nvSpPr>
              <p:cNvPr id="15" name="TextBox 24"/>
              <p:cNvSpPr txBox="1"/>
              <p:nvPr/>
            </p:nvSpPr>
            <p:spPr>
              <a:xfrm>
                <a:off x="3943834" y="947273"/>
                <a:ext cx="3962574" cy="320368"/>
              </a:xfrm>
              <a:prstGeom prst="rect">
                <a:avLst/>
              </a:prstGeom>
            </p:spPr>
            <p:txBody>
              <a:bodyPr vert="horz" wrap="square" lIns="360000" tIns="0" rIns="0" bIns="0" anchor="ctr" anchorCtr="0">
                <a:normAutofit fontScale="85000" lnSpcReduction="10000"/>
              </a:bodyPr>
              <a:lstStyle/>
              <a:p>
                <a:pPr algn="l">
                  <a:lnSpc>
                    <a:spcPct val="120000"/>
                  </a:lnSpc>
                </a:pPr>
                <a:r>
                  <a:rPr lang="zh-CN" altLang="en-US" sz="1050" dirty="0">
                    <a:solidFill>
                      <a:schemeClr val="tx2"/>
                    </a:solidFill>
                    <a:cs typeface="+mn-ea"/>
                    <a:sym typeface="+mn-lt"/>
                  </a:rPr>
                  <a:t>最大规模求解，算法选择及本次实验遇到的问题</a:t>
                </a:r>
              </a:p>
            </p:txBody>
          </p:sp>
        </p:grpSp>
      </p:grpSp>
      <p:sp>
        <p:nvSpPr>
          <p:cNvPr id="29" name="等腰三角形 28"/>
          <p:cNvSpPr/>
          <p:nvPr/>
        </p:nvSpPr>
        <p:spPr>
          <a:xfrm rot="5400000">
            <a:off x="-112190" y="2855350"/>
            <a:ext cx="2374384" cy="2150007"/>
          </a:xfrm>
          <a:prstGeom prst="triangle">
            <a:avLst/>
          </a:prstGeom>
          <a:solidFill>
            <a:srgbClr val="BFBF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等腰三角形 29"/>
          <p:cNvSpPr/>
          <p:nvPr/>
        </p:nvSpPr>
        <p:spPr>
          <a:xfrm rot="5400000">
            <a:off x="1237562" y="1781480"/>
            <a:ext cx="971173" cy="879398"/>
          </a:xfrm>
          <a:prstGeom prst="triangle">
            <a:avLst/>
          </a:prstGeom>
          <a:solidFill>
            <a:srgbClr val="BFBF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等腰三角形 30"/>
          <p:cNvSpPr/>
          <p:nvPr/>
        </p:nvSpPr>
        <p:spPr>
          <a:xfrm rot="16200000" flipH="1">
            <a:off x="7364047" y="397465"/>
            <a:ext cx="1868226" cy="1691680"/>
          </a:xfrm>
          <a:prstGeom prst="triangle">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38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38000">
                                          <p:cBhvr additive="base">
                                            <p:cTn id="7" dur="500" fill="hold"/>
                                            <p:tgtEl>
                                              <p:spTgt spid="29"/>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38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38000">
                                          <p:cBhvr additive="base">
                                            <p:cTn id="11" dur="500" fill="hold"/>
                                            <p:tgtEl>
                                              <p:spTgt spid="30"/>
                                            </p:tgtEl>
                                            <p:attrNameLst>
                                              <p:attrName>ppt_x</p:attrName>
                                            </p:attrNameLst>
                                          </p:cBhvr>
                                          <p:tavLst>
                                            <p:tav tm="0">
                                              <p:val>
                                                <p:strVal val="0-#ppt_w/2"/>
                                              </p:val>
                                            </p:tav>
                                            <p:tav tm="100000">
                                              <p:val>
                                                <p:strVal val="#ppt_x"/>
                                              </p:val>
                                            </p:tav>
                                          </p:tavLst>
                                        </p:anim>
                                        <p:anim calcmode="lin" valueType="num" p14:bounceEnd="38000">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8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38000">
                                          <p:cBhvr additive="base">
                                            <p:cTn id="15" dur="500" fill="hold"/>
                                            <p:tgtEl>
                                              <p:spTgt spid="31"/>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500"/>
                                </p:stCondLst>
                                <p:childTnLst>
                                  <p:par>
                                    <p:cTn id="25" presetID="2" presetClass="entr" presetSubtype="2" fill="hold" nodeType="afterEffect" p14:presetBounceEnd="34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34000">
                                          <p:cBhvr additive="base">
                                            <p:cTn id="27" dur="500" fill="hold"/>
                                            <p:tgtEl>
                                              <p:spTgt spid="8"/>
                                            </p:tgtEl>
                                            <p:attrNameLst>
                                              <p:attrName>ppt_x</p:attrName>
                                            </p:attrNameLst>
                                          </p:cBhvr>
                                          <p:tavLst>
                                            <p:tav tm="0">
                                              <p:val>
                                                <p:strVal val="1+#ppt_w/2"/>
                                              </p:val>
                                            </p:tav>
                                            <p:tav tm="100000">
                                              <p:val>
                                                <p:strVal val="#ppt_x"/>
                                              </p:val>
                                            </p:tav>
                                          </p:tavLst>
                                        </p:anim>
                                        <p:anim calcmode="lin" valueType="num" p14:bounceEnd="34000">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nodeType="afterEffect" p14:presetBounceEnd="34000">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14:bounceEnd="34000">
                                          <p:cBhvr additive="base">
                                            <p:cTn id="32" dur="500" fill="hold"/>
                                            <p:tgtEl>
                                              <p:spTgt spid="9"/>
                                            </p:tgtEl>
                                            <p:attrNameLst>
                                              <p:attrName>ppt_x</p:attrName>
                                            </p:attrNameLst>
                                          </p:cBhvr>
                                          <p:tavLst>
                                            <p:tav tm="0">
                                              <p:val>
                                                <p:strVal val="1+#ppt_w/2"/>
                                              </p:val>
                                            </p:tav>
                                            <p:tav tm="100000">
                                              <p:val>
                                                <p:strVal val="#ppt_x"/>
                                              </p:val>
                                            </p:tav>
                                          </p:tavLst>
                                        </p:anim>
                                        <p:anim calcmode="lin" valueType="num" p14:bounceEnd="34000">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14:presetBounceEnd="34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34000">
                                          <p:cBhvr additive="base">
                                            <p:cTn id="37" dur="500" fill="hold"/>
                                            <p:tgtEl>
                                              <p:spTgt spid="10"/>
                                            </p:tgtEl>
                                            <p:attrNameLst>
                                              <p:attrName>ppt_x</p:attrName>
                                            </p:attrNameLst>
                                          </p:cBhvr>
                                          <p:tavLst>
                                            <p:tav tm="0">
                                              <p:val>
                                                <p:strVal val="1+#ppt_w/2"/>
                                              </p:val>
                                            </p:tav>
                                            <p:tav tm="100000">
                                              <p:val>
                                                <p:strVal val="#ppt_x"/>
                                              </p:val>
                                            </p:tav>
                                          </p:tavLst>
                                        </p:anim>
                                        <p:anim calcmode="lin" valueType="num" p14:bounceEnd="34000">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14:presetBounceEnd="34000">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14:bounceEnd="34000">
                                          <p:cBhvr additive="base">
                                            <p:cTn id="42" dur="500" fill="hold"/>
                                            <p:tgtEl>
                                              <p:spTgt spid="11"/>
                                            </p:tgtEl>
                                            <p:attrNameLst>
                                              <p:attrName>ppt_x</p:attrName>
                                            </p:attrNameLst>
                                          </p:cBhvr>
                                          <p:tavLst>
                                            <p:tav tm="0">
                                              <p:val>
                                                <p:strVal val="1+#ppt_w/2"/>
                                              </p:val>
                                            </p:tav>
                                            <p:tav tm="100000">
                                              <p:val>
                                                <p:strVal val="#ppt_x"/>
                                              </p:val>
                                            </p:tav>
                                          </p:tavLst>
                                        </p:anim>
                                        <p:anim calcmode="lin" valueType="num" p14:bounceEnd="34000">
                                          <p:cBhvr additive="base">
                                            <p:cTn id="4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500"/>
                                </p:stCondLst>
                                <p:childTnLst>
                                  <p:par>
                                    <p:cTn id="25" presetID="2" presetClass="entr" presetSubtype="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1+#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1+#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5374432" y="180767"/>
            <a:ext cx="5992343" cy="4615845"/>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1A1D1A"/>
              </a:solidFill>
              <a:effectLst/>
              <a:uLnTx/>
              <a:uFillTx/>
              <a:latin typeface="华文细黑"/>
              <a:ea typeface="华文细黑"/>
              <a:cs typeface="+mn-cs"/>
            </a:endParaRPr>
          </a:p>
        </p:txBody>
      </p:sp>
      <p:cxnSp>
        <p:nvCxnSpPr>
          <p:cNvPr id="22" name="直接连接符 21"/>
          <p:cNvCxnSpPr>
            <a:stCxn id="52" idx="2"/>
            <a:endCxn id="51" idx="5"/>
          </p:cNvCxnSpPr>
          <p:nvPr/>
        </p:nvCxnSpPr>
        <p:spPr>
          <a:xfrm rot="20700000" flipH="1">
            <a:off x="8148366" y="1748122"/>
            <a:ext cx="528520" cy="5120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8405625" y="1097194"/>
            <a:ext cx="437612" cy="17577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8439368" y="1278896"/>
            <a:ext cx="191499" cy="41442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8688904" y="1681210"/>
            <a:ext cx="230186" cy="35685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8482803" y="2092558"/>
            <a:ext cx="421986" cy="3832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8509309" y="2146089"/>
            <a:ext cx="236987" cy="39033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8940112" y="2092160"/>
            <a:ext cx="157989" cy="704083"/>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8871364" y="2504145"/>
            <a:ext cx="211571" cy="351274"/>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8762133" y="2556122"/>
            <a:ext cx="131791" cy="77331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8146736" y="2216766"/>
            <a:ext cx="384192" cy="59473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8810496" y="2870377"/>
            <a:ext cx="351335" cy="4523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8927148" y="3339507"/>
            <a:ext cx="179035" cy="51450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8233591" y="2607796"/>
            <a:ext cx="577002" cy="18836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8196545" y="1887360"/>
            <a:ext cx="217605" cy="28927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8320063" y="2837137"/>
            <a:ext cx="448053" cy="590588"/>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8324770" y="3427105"/>
            <a:ext cx="525371" cy="33081"/>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7903741" y="3608299"/>
            <a:ext cx="456311" cy="33045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8378531" y="3451162"/>
            <a:ext cx="737852" cy="5042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9166471" y="3799221"/>
            <a:ext cx="76553" cy="7657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4" name="椭圆 43"/>
          <p:cNvSpPr/>
          <p:nvPr/>
        </p:nvSpPr>
        <p:spPr>
          <a:xfrm rot="9525715" flipH="1">
            <a:off x="8376679" y="1271213"/>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5" name="椭圆 44"/>
          <p:cNvSpPr/>
          <p:nvPr/>
        </p:nvSpPr>
        <p:spPr>
          <a:xfrm rot="9525715" flipH="1">
            <a:off x="8826064" y="1042106"/>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6" name="椭圆 45"/>
          <p:cNvSpPr/>
          <p:nvPr/>
        </p:nvSpPr>
        <p:spPr>
          <a:xfrm rot="9525715" flipH="1">
            <a:off x="8900589" y="2036094"/>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7" name="椭圆 46"/>
          <p:cNvSpPr/>
          <p:nvPr/>
        </p:nvSpPr>
        <p:spPr>
          <a:xfrm rot="9525715" flipH="1">
            <a:off x="8835507" y="3331568"/>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8" name="椭圆 47"/>
          <p:cNvSpPr/>
          <p:nvPr/>
        </p:nvSpPr>
        <p:spPr>
          <a:xfrm rot="9525715" flipH="1">
            <a:off x="8774432" y="2497153"/>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9" name="椭圆 48"/>
          <p:cNvSpPr/>
          <p:nvPr/>
        </p:nvSpPr>
        <p:spPr>
          <a:xfrm rot="9525715" flipH="1">
            <a:off x="8211745" y="284911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0" name="椭圆 49"/>
          <p:cNvSpPr/>
          <p:nvPr/>
        </p:nvSpPr>
        <p:spPr>
          <a:xfrm rot="9525715" flipH="1">
            <a:off x="7723015" y="2481871"/>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1" name="椭圆 50"/>
          <p:cNvSpPr/>
          <p:nvPr/>
        </p:nvSpPr>
        <p:spPr>
          <a:xfrm rot="9525715" flipH="1">
            <a:off x="8123295" y="1864383"/>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2" name="椭圆 51"/>
          <p:cNvSpPr/>
          <p:nvPr/>
        </p:nvSpPr>
        <p:spPr>
          <a:xfrm rot="9525715" flipH="1">
            <a:off x="8660239" y="1660207"/>
            <a:ext cx="29933" cy="2994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3" name="椭圆 52"/>
          <p:cNvSpPr/>
          <p:nvPr/>
        </p:nvSpPr>
        <p:spPr>
          <a:xfrm rot="9525715" flipH="1">
            <a:off x="8446766" y="2135705"/>
            <a:ext cx="26259" cy="2626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4" name="椭圆 53"/>
          <p:cNvSpPr/>
          <p:nvPr/>
        </p:nvSpPr>
        <p:spPr>
          <a:xfrm rot="9525715" flipH="1">
            <a:off x="9085547" y="2794905"/>
            <a:ext cx="39376" cy="3938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5" name="椭圆 54"/>
          <p:cNvSpPr/>
          <p:nvPr/>
        </p:nvSpPr>
        <p:spPr>
          <a:xfrm rot="9525715" flipH="1">
            <a:off x="8296769" y="3513997"/>
            <a:ext cx="42683" cy="4269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6" name="椭圆 55"/>
          <p:cNvSpPr/>
          <p:nvPr/>
        </p:nvSpPr>
        <p:spPr>
          <a:xfrm rot="9525715" flipH="1">
            <a:off x="7935778" y="399020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7" name="椭圆 56"/>
          <p:cNvSpPr/>
          <p:nvPr/>
        </p:nvSpPr>
        <p:spPr>
          <a:xfrm rot="9525715" flipH="1">
            <a:off x="7687124" y="4492099"/>
            <a:ext cx="80412" cy="8042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8" name="椭圆 57"/>
          <p:cNvSpPr/>
          <p:nvPr/>
        </p:nvSpPr>
        <p:spPr>
          <a:xfrm rot="9525715" flipH="1">
            <a:off x="8552553" y="4352501"/>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9" name="椭圆 58"/>
          <p:cNvSpPr/>
          <p:nvPr/>
        </p:nvSpPr>
        <p:spPr>
          <a:xfrm rot="9525715" flipH="1">
            <a:off x="7651429" y="3716731"/>
            <a:ext cx="35107" cy="3511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41" name="直接连接符 40"/>
          <p:cNvCxnSpPr>
            <a:endCxn id="45" idx="5"/>
          </p:cNvCxnSpPr>
          <p:nvPr/>
        </p:nvCxnSpPr>
        <p:spPr>
          <a:xfrm flipH="1">
            <a:off x="8866407" y="370216"/>
            <a:ext cx="232018" cy="67433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8024397" y="3969553"/>
            <a:ext cx="484582" cy="4561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8999964" y="4660890"/>
            <a:ext cx="55775" cy="5578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64" name="直接连接符 63"/>
          <p:cNvCxnSpPr>
            <a:stCxn id="58" idx="7"/>
          </p:cNvCxnSpPr>
          <p:nvPr/>
        </p:nvCxnSpPr>
        <p:spPr>
          <a:xfrm>
            <a:off x="8607633" y="4392856"/>
            <a:ext cx="384120" cy="2832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3870A936-1965-4930-8552-6CAF660A035F}"/>
              </a:ext>
            </a:extLst>
          </p:cNvPr>
          <p:cNvSpPr/>
          <p:nvPr/>
        </p:nvSpPr>
        <p:spPr>
          <a:xfrm>
            <a:off x="5219092" y="1741792"/>
            <a:ext cx="2167086" cy="462819"/>
          </a:xfrm>
          <a:prstGeom prst="rect">
            <a:avLst/>
          </a:prstGeom>
        </p:spPr>
        <p:txBody>
          <a:bodyPr wrap="square">
            <a:spAutoFit/>
          </a:bodyPr>
          <a:lstStyle/>
          <a:p>
            <a:pPr lvl="0" defTabSz="685800">
              <a:lnSpc>
                <a:spcPct val="120000"/>
              </a:lnSpc>
            </a:pPr>
            <a:r>
              <a:rPr lang="zh-CN" altLang="en-US" sz="1050" dirty="0">
                <a:solidFill>
                  <a:srgbClr val="1A1D1A"/>
                </a:solidFill>
              </a:rPr>
              <a:t>在</a:t>
            </a:r>
            <a:r>
              <a:rPr lang="en-US" altLang="zh-CN" sz="1050" dirty="0">
                <a:solidFill>
                  <a:srgbClr val="1A1D1A"/>
                </a:solidFill>
              </a:rPr>
              <a:t>N=6</a:t>
            </a:r>
            <a:r>
              <a:rPr lang="zh-CN" altLang="en-US" sz="1050" dirty="0">
                <a:solidFill>
                  <a:srgbClr val="1A1D1A"/>
                </a:solidFill>
              </a:rPr>
              <a:t>，</a:t>
            </a:r>
            <a:r>
              <a:rPr lang="en-US" altLang="zh-CN" sz="1050" dirty="0">
                <a:solidFill>
                  <a:srgbClr val="1A1D1A"/>
                </a:solidFill>
              </a:rPr>
              <a:t>K=4</a:t>
            </a:r>
            <a:r>
              <a:rPr lang="zh-CN" altLang="en-US" sz="1050" dirty="0">
                <a:solidFill>
                  <a:srgbClr val="1A1D1A"/>
                </a:solidFill>
              </a:rPr>
              <a:t>，</a:t>
            </a:r>
            <a:r>
              <a:rPr lang="en-US" altLang="zh-CN" sz="1050" dirty="0">
                <a:solidFill>
                  <a:srgbClr val="1A1D1A"/>
                </a:solidFill>
              </a:rPr>
              <a:t>X=5</a:t>
            </a:r>
            <a:r>
              <a:rPr lang="zh-CN" altLang="en-US" sz="1050" dirty="0">
                <a:solidFill>
                  <a:srgbClr val="1A1D1A"/>
                </a:solidFill>
              </a:rPr>
              <a:t>的规模下分析</a:t>
            </a:r>
            <a:r>
              <a:rPr lang="en-US" altLang="zh-CN" sz="1050" dirty="0">
                <a:solidFill>
                  <a:srgbClr val="1A1D1A"/>
                </a:solidFill>
              </a:rPr>
              <a:t>M</a:t>
            </a:r>
            <a:r>
              <a:rPr lang="zh-CN" altLang="en-US" sz="1050" dirty="0">
                <a:solidFill>
                  <a:srgbClr val="1A1D1A"/>
                </a:solidFill>
              </a:rPr>
              <a:t>对算法运行时间的影响</a:t>
            </a:r>
            <a:endParaRPr kumimoji="0" lang="zh-CN" altLang="en-US" sz="1000" b="0" i="0" u="none" strike="noStrike" kern="1200" cap="none" spc="0" normalizeH="0" baseline="0" noProof="0" dirty="0">
              <a:ln>
                <a:noFill/>
              </a:ln>
              <a:solidFill>
                <a:srgbClr val="1A1D1A"/>
              </a:solidFill>
              <a:effectLst/>
              <a:uLnTx/>
              <a:uFillTx/>
              <a:latin typeface="华文细黑"/>
              <a:ea typeface="华文细黑"/>
              <a:cs typeface="+mn-cs"/>
            </a:endParaRPr>
          </a:p>
        </p:txBody>
      </p:sp>
      <p:sp>
        <p:nvSpPr>
          <p:cNvPr id="117" name="椭圆 116">
            <a:extLst>
              <a:ext uri="{FF2B5EF4-FFF2-40B4-BE49-F238E27FC236}">
                <a16:creationId xmlns:a16="http://schemas.microsoft.com/office/drawing/2014/main" id="{98620445-E840-4D31-A92E-F83DE29594E0}"/>
              </a:ext>
            </a:extLst>
          </p:cNvPr>
          <p:cNvSpPr/>
          <p:nvPr/>
        </p:nvSpPr>
        <p:spPr>
          <a:xfrm>
            <a:off x="5308718"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8" name="椭圆 117">
            <a:extLst>
              <a:ext uri="{FF2B5EF4-FFF2-40B4-BE49-F238E27FC236}">
                <a16:creationId xmlns:a16="http://schemas.microsoft.com/office/drawing/2014/main" id="{CC95F670-AEAC-4ED3-A8D9-4BC7A7BDC935}"/>
              </a:ext>
            </a:extLst>
          </p:cNvPr>
          <p:cNvSpPr/>
          <p:nvPr/>
        </p:nvSpPr>
        <p:spPr>
          <a:xfrm>
            <a:off x="5613329"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9" name="椭圆 118">
            <a:extLst>
              <a:ext uri="{FF2B5EF4-FFF2-40B4-BE49-F238E27FC236}">
                <a16:creationId xmlns:a16="http://schemas.microsoft.com/office/drawing/2014/main" id="{20A54D51-8A76-4716-B0B3-ED09BF942BD8}"/>
              </a:ext>
            </a:extLst>
          </p:cNvPr>
          <p:cNvSpPr/>
          <p:nvPr/>
        </p:nvSpPr>
        <p:spPr>
          <a:xfrm>
            <a:off x="5917940"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20" name="椭圆 119">
            <a:extLst>
              <a:ext uri="{FF2B5EF4-FFF2-40B4-BE49-F238E27FC236}">
                <a16:creationId xmlns:a16="http://schemas.microsoft.com/office/drawing/2014/main" id="{188A01A4-3EF7-41C0-9C80-C1FA73E9CC48}"/>
              </a:ext>
            </a:extLst>
          </p:cNvPr>
          <p:cNvSpPr/>
          <p:nvPr/>
        </p:nvSpPr>
        <p:spPr>
          <a:xfrm>
            <a:off x="6222551"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5" name="直接连接符 4">
            <a:extLst>
              <a:ext uri="{FF2B5EF4-FFF2-40B4-BE49-F238E27FC236}">
                <a16:creationId xmlns:a16="http://schemas.microsoft.com/office/drawing/2014/main" id="{1A3748C4-90CA-4283-A08B-C4DD71C595FF}"/>
              </a:ext>
            </a:extLst>
          </p:cNvPr>
          <p:cNvCxnSpPr/>
          <p:nvPr/>
        </p:nvCxnSpPr>
        <p:spPr>
          <a:xfrm>
            <a:off x="5026734" y="485753"/>
            <a:ext cx="0" cy="4337210"/>
          </a:xfrm>
          <a:prstGeom prst="line">
            <a:avLst/>
          </a:prstGeom>
          <a:ln w="19050">
            <a:gradFill>
              <a:gsLst>
                <a:gs pos="0">
                  <a:schemeClr val="tx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1400000" scaled="0"/>
            </a:gra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6AFBE872-BA9F-4E04-A131-7ADB89ADB03A}"/>
              </a:ext>
            </a:extLst>
          </p:cNvPr>
          <p:cNvSpPr txBox="1"/>
          <p:nvPr/>
        </p:nvSpPr>
        <p:spPr>
          <a:xfrm>
            <a:off x="277264" y="180477"/>
            <a:ext cx="2998592" cy="3750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1600" dirty="0">
                <a:solidFill>
                  <a:srgbClr val="778495"/>
                </a:solidFill>
                <a:latin typeface="华文细黑"/>
                <a:ea typeface="华文细黑"/>
                <a:cs typeface="+mn-ea"/>
                <a:sym typeface="+mn-lt"/>
              </a:rPr>
              <a:t>M</a:t>
            </a:r>
            <a:r>
              <a:rPr kumimoji="0" lang="zh-CN" altLang="en-US" sz="1600" b="0" i="0" u="none" strike="noStrike" kern="1200" cap="none" spc="0" normalizeH="0" baseline="0" noProof="0" dirty="0">
                <a:ln>
                  <a:noFill/>
                </a:ln>
                <a:solidFill>
                  <a:srgbClr val="778495"/>
                </a:solidFill>
                <a:effectLst/>
                <a:uLnTx/>
                <a:uFillTx/>
                <a:latin typeface="华文细黑"/>
                <a:ea typeface="华文细黑"/>
                <a:cs typeface="+mn-ea"/>
                <a:sym typeface="+mn-lt"/>
              </a:rPr>
              <a:t>值</a:t>
            </a:r>
            <a:endParaRPr kumimoji="0" lang="en-GB" altLang="zh-CN" sz="1600" b="0" i="0" u="none" strike="noStrike" kern="1200" cap="none" spc="0" normalizeH="0" baseline="0" noProof="0" dirty="0">
              <a:ln>
                <a:noFill/>
              </a:ln>
              <a:solidFill>
                <a:srgbClr val="778495"/>
              </a:solidFill>
              <a:effectLst/>
              <a:uLnTx/>
              <a:uFillTx/>
              <a:latin typeface="华文细黑"/>
              <a:ea typeface="华文细黑"/>
              <a:cs typeface="+mn-ea"/>
              <a:sym typeface="+mn-lt"/>
            </a:endParaRPr>
          </a:p>
        </p:txBody>
      </p:sp>
      <p:graphicFrame>
        <p:nvGraphicFramePr>
          <p:cNvPr id="62" name="图表 61">
            <a:extLst>
              <a:ext uri="{FF2B5EF4-FFF2-40B4-BE49-F238E27FC236}">
                <a16:creationId xmlns:a16="http://schemas.microsoft.com/office/drawing/2014/main" id="{04674C70-217E-47D8-863D-2221C11B2566}"/>
              </a:ext>
            </a:extLst>
          </p:cNvPr>
          <p:cNvGraphicFramePr/>
          <p:nvPr>
            <p:extLst>
              <p:ext uri="{D42A27DB-BD31-4B8C-83A1-F6EECF244321}">
                <p14:modId xmlns:p14="http://schemas.microsoft.com/office/powerpoint/2010/main" val="3071276876"/>
              </p:ext>
            </p:extLst>
          </p:nvPr>
        </p:nvGraphicFramePr>
        <p:xfrm>
          <a:off x="207775" y="1346436"/>
          <a:ext cx="4475571" cy="27103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9485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250"/>
                                        <p:tgtEl>
                                          <p:spTgt spid="73"/>
                                        </p:tgtEl>
                                      </p:cBhvr>
                                    </p:animEffect>
                                  </p:childTnLst>
                                </p:cTn>
                              </p:par>
                              <p:par>
                                <p:cTn id="8" presetID="63" presetClass="path" presetSubtype="0" decel="30000" fill="hold" grpId="1" nodeType="withEffect">
                                  <p:stCondLst>
                                    <p:cond delay="250"/>
                                  </p:stCondLst>
                                  <p:childTnLst>
                                    <p:animMotion origin="layout" path="M -0.124349 -0.124074 L 0 0 E" pathEditMode="relative" ptsTypes="">
                                      <p:cBhvr>
                                        <p:cTn id="9" dur="1250" fill="hold"/>
                                        <p:tgtEl>
                                          <p:spTgt spid="73"/>
                                        </p:tgtEl>
                                        <p:attrNameLst>
                                          <p:attrName>ppt_x</p:attrName>
                                          <p:attrName>ppt_y</p:attrName>
                                        </p:attrNameLst>
                                      </p:cBhvr>
                                    </p:animMotion>
                                  </p:childTnLst>
                                </p:cTn>
                              </p:par>
                              <p:par>
                                <p:cTn id="10" presetID="6" presetClass="emph" presetSubtype="0" decel="30000" fill="hold" grpId="2" nodeType="withEffect">
                                  <p:stCondLst>
                                    <p:cond delay="250"/>
                                  </p:stCondLst>
                                  <p:childTnLst>
                                    <p:animScale>
                                      <p:cBhvr>
                                        <p:cTn id="11" dur="1250" fill="hold"/>
                                        <p:tgtEl>
                                          <p:spTgt spid="73"/>
                                        </p:tgtEl>
                                      </p:cBhvr>
                                      <p:by x="150000" y="150000"/>
                                      <p:from x="146726" y="119179"/>
                                      <p:to x="100000" y="100000"/>
                                    </p:animScale>
                                  </p:childTnLst>
                                </p:cTn>
                              </p:par>
                              <p:par>
                                <p:cTn id="12" presetID="31" presetClass="entr" presetSubtype="0" fill="hold" nodeType="withEffect">
                                  <p:stCondLst>
                                    <p:cond delay="5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ppt_w</p:attrName>
                                        </p:attrNameLst>
                                      </p:cBhvr>
                                      <p:tavLst>
                                        <p:tav tm="0">
                                          <p:val>
                                            <p:fltVal val="0"/>
                                          </p:val>
                                        </p:tav>
                                        <p:tav tm="100000">
                                          <p:val>
                                            <p:strVal val="#ppt_w"/>
                                          </p:val>
                                        </p:tav>
                                      </p:tavLst>
                                    </p:anim>
                                    <p:anim calcmode="lin" valueType="num">
                                      <p:cBhvr>
                                        <p:cTn id="15" dur="1000" fill="hold"/>
                                        <p:tgtEl>
                                          <p:spTgt spid="64"/>
                                        </p:tgtEl>
                                        <p:attrNameLst>
                                          <p:attrName>ppt_h</p:attrName>
                                        </p:attrNameLst>
                                      </p:cBhvr>
                                      <p:tavLst>
                                        <p:tav tm="0">
                                          <p:val>
                                            <p:fltVal val="0"/>
                                          </p:val>
                                        </p:tav>
                                        <p:tav tm="100000">
                                          <p:val>
                                            <p:strVal val="#ppt_h"/>
                                          </p:val>
                                        </p:tav>
                                      </p:tavLst>
                                    </p:anim>
                                    <p:anim calcmode="lin" valueType="num">
                                      <p:cBhvr>
                                        <p:cTn id="16" dur="1000" fill="hold"/>
                                        <p:tgtEl>
                                          <p:spTgt spid="64"/>
                                        </p:tgtEl>
                                        <p:attrNameLst>
                                          <p:attrName>style.rotation</p:attrName>
                                        </p:attrNameLst>
                                      </p:cBhvr>
                                      <p:tavLst>
                                        <p:tav tm="0">
                                          <p:val>
                                            <p:fltVal val="90"/>
                                          </p:val>
                                        </p:tav>
                                        <p:tav tm="100000">
                                          <p:val>
                                            <p:fltVal val="0"/>
                                          </p:val>
                                        </p:tav>
                                      </p:tavLst>
                                    </p:anim>
                                    <p:animEffect transition="in" filter="fade">
                                      <p:cBhvr>
                                        <p:cTn id="17" dur="1000"/>
                                        <p:tgtEl>
                                          <p:spTgt spid="64"/>
                                        </p:tgtEl>
                                      </p:cBhvr>
                                    </p:animEffect>
                                  </p:childTnLst>
                                </p:cTn>
                              </p:par>
                              <p:par>
                                <p:cTn id="18" presetID="31" presetClass="entr" presetSubtype="0"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1000" fill="hold"/>
                                        <p:tgtEl>
                                          <p:spTgt spid="42"/>
                                        </p:tgtEl>
                                        <p:attrNameLst>
                                          <p:attrName>ppt_w</p:attrName>
                                        </p:attrNameLst>
                                      </p:cBhvr>
                                      <p:tavLst>
                                        <p:tav tm="0">
                                          <p:val>
                                            <p:fltVal val="0"/>
                                          </p:val>
                                        </p:tav>
                                        <p:tav tm="100000">
                                          <p:val>
                                            <p:strVal val="#ppt_w"/>
                                          </p:val>
                                        </p:tav>
                                      </p:tavLst>
                                    </p:anim>
                                    <p:anim calcmode="lin" valueType="num">
                                      <p:cBhvr>
                                        <p:cTn id="21" dur="1000" fill="hold"/>
                                        <p:tgtEl>
                                          <p:spTgt spid="42"/>
                                        </p:tgtEl>
                                        <p:attrNameLst>
                                          <p:attrName>ppt_h</p:attrName>
                                        </p:attrNameLst>
                                      </p:cBhvr>
                                      <p:tavLst>
                                        <p:tav tm="0">
                                          <p:val>
                                            <p:fltVal val="0"/>
                                          </p:val>
                                        </p:tav>
                                        <p:tav tm="100000">
                                          <p:val>
                                            <p:strVal val="#ppt_h"/>
                                          </p:val>
                                        </p:tav>
                                      </p:tavLst>
                                    </p:anim>
                                    <p:anim calcmode="lin" valueType="num">
                                      <p:cBhvr>
                                        <p:cTn id="22" dur="1000" fill="hold"/>
                                        <p:tgtEl>
                                          <p:spTgt spid="42"/>
                                        </p:tgtEl>
                                        <p:attrNameLst>
                                          <p:attrName>style.rotation</p:attrName>
                                        </p:attrNameLst>
                                      </p:cBhvr>
                                      <p:tavLst>
                                        <p:tav tm="0">
                                          <p:val>
                                            <p:fltVal val="90"/>
                                          </p:val>
                                        </p:tav>
                                        <p:tav tm="100000">
                                          <p:val>
                                            <p:fltVal val="0"/>
                                          </p:val>
                                        </p:tav>
                                      </p:tavLst>
                                    </p:anim>
                                    <p:animEffect transition="in" filter="fade">
                                      <p:cBhvr>
                                        <p:cTn id="23" dur="1000"/>
                                        <p:tgtEl>
                                          <p:spTgt spid="42"/>
                                        </p:tgtEl>
                                      </p:cBhvr>
                                    </p:animEffect>
                                  </p:childTnLst>
                                </p:cTn>
                              </p:par>
                              <p:par>
                                <p:cTn id="24" presetID="31"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 calcmode="lin" valueType="num">
                                      <p:cBhvr>
                                        <p:cTn id="34" dur="1000" fill="hold"/>
                                        <p:tgtEl>
                                          <p:spTgt spid="38"/>
                                        </p:tgtEl>
                                        <p:attrNameLst>
                                          <p:attrName>style.rotation</p:attrName>
                                        </p:attrNameLst>
                                      </p:cBhvr>
                                      <p:tavLst>
                                        <p:tav tm="0">
                                          <p:val>
                                            <p:fltVal val="90"/>
                                          </p:val>
                                        </p:tav>
                                        <p:tav tm="100000">
                                          <p:val>
                                            <p:fltVal val="0"/>
                                          </p:val>
                                        </p:tav>
                                      </p:tavLst>
                                    </p:anim>
                                    <p:animEffect transition="in" filter="fade">
                                      <p:cBhvr>
                                        <p:cTn id="35" dur="1000"/>
                                        <p:tgtEl>
                                          <p:spTgt spid="38"/>
                                        </p:tgtEl>
                                      </p:cBhvr>
                                    </p:animEffect>
                                  </p:childTnLst>
                                </p:cTn>
                              </p:par>
                              <p:par>
                                <p:cTn id="36" presetID="31" presetClass="entr" presetSubtype="0" fill="hold" nodeType="withEffect">
                                  <p:stCondLst>
                                    <p:cond delay="50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par>
                                <p:cTn id="42" presetID="31" presetClass="entr" presetSubtype="0"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fltVal val="0"/>
                                          </p:val>
                                        </p:tav>
                                        <p:tav tm="100000">
                                          <p:val>
                                            <p:strVal val="#ppt_w"/>
                                          </p:val>
                                        </p:tav>
                                      </p:tavLst>
                                    </p:anim>
                                    <p:anim calcmode="lin" valueType="num">
                                      <p:cBhvr>
                                        <p:cTn id="45" dur="1000" fill="hold"/>
                                        <p:tgtEl>
                                          <p:spTgt spid="33"/>
                                        </p:tgtEl>
                                        <p:attrNameLst>
                                          <p:attrName>ppt_h</p:attrName>
                                        </p:attrNameLst>
                                      </p:cBhvr>
                                      <p:tavLst>
                                        <p:tav tm="0">
                                          <p:val>
                                            <p:fltVal val="0"/>
                                          </p:val>
                                        </p:tav>
                                        <p:tav tm="100000">
                                          <p:val>
                                            <p:strVal val="#ppt_h"/>
                                          </p:val>
                                        </p:tav>
                                      </p:tavLst>
                                    </p:anim>
                                    <p:anim calcmode="lin" valueType="num">
                                      <p:cBhvr>
                                        <p:cTn id="46" dur="1000" fill="hold"/>
                                        <p:tgtEl>
                                          <p:spTgt spid="33"/>
                                        </p:tgtEl>
                                        <p:attrNameLst>
                                          <p:attrName>style.rotation</p:attrName>
                                        </p:attrNameLst>
                                      </p:cBhvr>
                                      <p:tavLst>
                                        <p:tav tm="0">
                                          <p:val>
                                            <p:fltVal val="90"/>
                                          </p:val>
                                        </p:tav>
                                        <p:tav tm="100000">
                                          <p:val>
                                            <p:fltVal val="0"/>
                                          </p:val>
                                        </p:tav>
                                      </p:tavLst>
                                    </p:anim>
                                    <p:animEffect transition="in" filter="fade">
                                      <p:cBhvr>
                                        <p:cTn id="47" dur="1000"/>
                                        <p:tgtEl>
                                          <p:spTgt spid="33"/>
                                        </p:tgtEl>
                                      </p:cBhvr>
                                    </p:animEffect>
                                  </p:childTnLst>
                                </p:cTn>
                              </p:par>
                              <p:par>
                                <p:cTn id="48" presetID="31" presetClass="entr" presetSubtype="0" fill="hold"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fltVal val="0"/>
                                          </p:val>
                                        </p:tav>
                                        <p:tav tm="100000">
                                          <p:val>
                                            <p:strVal val="#ppt_h"/>
                                          </p:val>
                                        </p:tav>
                                      </p:tavLst>
                                    </p:anim>
                                    <p:anim calcmode="lin" valueType="num">
                                      <p:cBhvr>
                                        <p:cTn id="52" dur="1000" fill="hold"/>
                                        <p:tgtEl>
                                          <p:spTgt spid="32"/>
                                        </p:tgtEl>
                                        <p:attrNameLst>
                                          <p:attrName>style.rotation</p:attrName>
                                        </p:attrNameLst>
                                      </p:cBhvr>
                                      <p:tavLst>
                                        <p:tav tm="0">
                                          <p:val>
                                            <p:fltVal val="90"/>
                                          </p:val>
                                        </p:tav>
                                        <p:tav tm="100000">
                                          <p:val>
                                            <p:fltVal val="0"/>
                                          </p:val>
                                        </p:tav>
                                      </p:tavLst>
                                    </p:anim>
                                    <p:animEffect transition="in" filter="fade">
                                      <p:cBhvr>
                                        <p:cTn id="53" dur="1000"/>
                                        <p:tgtEl>
                                          <p:spTgt spid="32"/>
                                        </p:tgtEl>
                                      </p:cBhvr>
                                    </p:animEffect>
                                  </p:childTnLst>
                                </p:cTn>
                              </p:par>
                              <p:par>
                                <p:cTn id="54" presetID="31"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par>
                                <p:cTn id="60" presetID="31" presetClass="entr" presetSubtype="0" fill="hold" nodeType="withEffect">
                                  <p:stCondLst>
                                    <p:cond delay="5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1000" fill="hold"/>
                                        <p:tgtEl>
                                          <p:spTgt spid="36"/>
                                        </p:tgtEl>
                                        <p:attrNameLst>
                                          <p:attrName>ppt_w</p:attrName>
                                        </p:attrNameLst>
                                      </p:cBhvr>
                                      <p:tavLst>
                                        <p:tav tm="0">
                                          <p:val>
                                            <p:fltVal val="0"/>
                                          </p:val>
                                        </p:tav>
                                        <p:tav tm="100000">
                                          <p:val>
                                            <p:strVal val="#ppt_w"/>
                                          </p:val>
                                        </p:tav>
                                      </p:tavLst>
                                    </p:anim>
                                    <p:anim calcmode="lin" valueType="num">
                                      <p:cBhvr>
                                        <p:cTn id="63" dur="1000" fill="hold"/>
                                        <p:tgtEl>
                                          <p:spTgt spid="36"/>
                                        </p:tgtEl>
                                        <p:attrNameLst>
                                          <p:attrName>ppt_h</p:attrName>
                                        </p:attrNameLst>
                                      </p:cBhvr>
                                      <p:tavLst>
                                        <p:tav tm="0">
                                          <p:val>
                                            <p:fltVal val="0"/>
                                          </p:val>
                                        </p:tav>
                                        <p:tav tm="100000">
                                          <p:val>
                                            <p:strVal val="#ppt_h"/>
                                          </p:val>
                                        </p:tav>
                                      </p:tavLst>
                                    </p:anim>
                                    <p:anim calcmode="lin" valueType="num">
                                      <p:cBhvr>
                                        <p:cTn id="64" dur="1000" fill="hold"/>
                                        <p:tgtEl>
                                          <p:spTgt spid="36"/>
                                        </p:tgtEl>
                                        <p:attrNameLst>
                                          <p:attrName>style.rotation</p:attrName>
                                        </p:attrNameLst>
                                      </p:cBhvr>
                                      <p:tavLst>
                                        <p:tav tm="0">
                                          <p:val>
                                            <p:fltVal val="90"/>
                                          </p:val>
                                        </p:tav>
                                        <p:tav tm="100000">
                                          <p:val>
                                            <p:fltVal val="0"/>
                                          </p:val>
                                        </p:tav>
                                      </p:tavLst>
                                    </p:anim>
                                    <p:animEffect transition="in" filter="fade">
                                      <p:cBhvr>
                                        <p:cTn id="65" dur="1000"/>
                                        <p:tgtEl>
                                          <p:spTgt spid="36"/>
                                        </p:tgtEl>
                                      </p:cBhvr>
                                    </p:animEffect>
                                  </p:childTnLst>
                                </p:cTn>
                              </p:par>
                              <p:par>
                                <p:cTn id="66" presetID="31" presetClass="entr" presetSubtype="0"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 calcmode="lin" valueType="num">
                                      <p:cBhvr>
                                        <p:cTn id="68" dur="1000" fill="hold"/>
                                        <p:tgtEl>
                                          <p:spTgt spid="34"/>
                                        </p:tgtEl>
                                        <p:attrNameLst>
                                          <p:attrName>ppt_w</p:attrName>
                                        </p:attrNameLst>
                                      </p:cBhvr>
                                      <p:tavLst>
                                        <p:tav tm="0">
                                          <p:val>
                                            <p:fltVal val="0"/>
                                          </p:val>
                                        </p:tav>
                                        <p:tav tm="100000">
                                          <p:val>
                                            <p:strVal val="#ppt_w"/>
                                          </p:val>
                                        </p:tav>
                                      </p:tavLst>
                                    </p:anim>
                                    <p:anim calcmode="lin" valueType="num">
                                      <p:cBhvr>
                                        <p:cTn id="69" dur="1000" fill="hold"/>
                                        <p:tgtEl>
                                          <p:spTgt spid="34"/>
                                        </p:tgtEl>
                                        <p:attrNameLst>
                                          <p:attrName>ppt_h</p:attrName>
                                        </p:attrNameLst>
                                      </p:cBhvr>
                                      <p:tavLst>
                                        <p:tav tm="0">
                                          <p:val>
                                            <p:fltVal val="0"/>
                                          </p:val>
                                        </p:tav>
                                        <p:tav tm="100000">
                                          <p:val>
                                            <p:strVal val="#ppt_h"/>
                                          </p:val>
                                        </p:tav>
                                      </p:tavLst>
                                    </p:anim>
                                    <p:anim calcmode="lin" valueType="num">
                                      <p:cBhvr>
                                        <p:cTn id="70" dur="1000" fill="hold"/>
                                        <p:tgtEl>
                                          <p:spTgt spid="34"/>
                                        </p:tgtEl>
                                        <p:attrNameLst>
                                          <p:attrName>style.rotation</p:attrName>
                                        </p:attrNameLst>
                                      </p:cBhvr>
                                      <p:tavLst>
                                        <p:tav tm="0">
                                          <p:val>
                                            <p:fltVal val="90"/>
                                          </p:val>
                                        </p:tav>
                                        <p:tav tm="100000">
                                          <p:val>
                                            <p:fltVal val="0"/>
                                          </p:val>
                                        </p:tav>
                                      </p:tavLst>
                                    </p:anim>
                                    <p:animEffect transition="in" filter="fade">
                                      <p:cBhvr>
                                        <p:cTn id="71" dur="1000"/>
                                        <p:tgtEl>
                                          <p:spTgt spid="34"/>
                                        </p:tgtEl>
                                      </p:cBhvr>
                                    </p:animEffect>
                                  </p:childTnLst>
                                </p:cTn>
                              </p:par>
                              <p:par>
                                <p:cTn id="72" presetID="31" presetClass="entr" presetSubtype="0" fill="hold" nodeType="withEffect">
                                  <p:stCondLst>
                                    <p:cond delay="5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1000" fill="hold"/>
                                        <p:tgtEl>
                                          <p:spTgt spid="31"/>
                                        </p:tgtEl>
                                        <p:attrNameLst>
                                          <p:attrName>ppt_w</p:attrName>
                                        </p:attrNameLst>
                                      </p:cBhvr>
                                      <p:tavLst>
                                        <p:tav tm="0">
                                          <p:val>
                                            <p:fltVal val="0"/>
                                          </p:val>
                                        </p:tav>
                                        <p:tav tm="100000">
                                          <p:val>
                                            <p:strVal val="#ppt_w"/>
                                          </p:val>
                                        </p:tav>
                                      </p:tavLst>
                                    </p:anim>
                                    <p:anim calcmode="lin" valueType="num">
                                      <p:cBhvr>
                                        <p:cTn id="75" dur="1000" fill="hold"/>
                                        <p:tgtEl>
                                          <p:spTgt spid="31"/>
                                        </p:tgtEl>
                                        <p:attrNameLst>
                                          <p:attrName>ppt_h</p:attrName>
                                        </p:attrNameLst>
                                      </p:cBhvr>
                                      <p:tavLst>
                                        <p:tav tm="0">
                                          <p:val>
                                            <p:fltVal val="0"/>
                                          </p:val>
                                        </p:tav>
                                        <p:tav tm="100000">
                                          <p:val>
                                            <p:strVal val="#ppt_h"/>
                                          </p:val>
                                        </p:tav>
                                      </p:tavLst>
                                    </p:anim>
                                    <p:anim calcmode="lin" valueType="num">
                                      <p:cBhvr>
                                        <p:cTn id="76" dur="1000" fill="hold"/>
                                        <p:tgtEl>
                                          <p:spTgt spid="31"/>
                                        </p:tgtEl>
                                        <p:attrNameLst>
                                          <p:attrName>style.rotation</p:attrName>
                                        </p:attrNameLst>
                                      </p:cBhvr>
                                      <p:tavLst>
                                        <p:tav tm="0">
                                          <p:val>
                                            <p:fltVal val="90"/>
                                          </p:val>
                                        </p:tav>
                                        <p:tav tm="100000">
                                          <p:val>
                                            <p:fltVal val="0"/>
                                          </p:val>
                                        </p:tav>
                                      </p:tavLst>
                                    </p:anim>
                                    <p:animEffect transition="in" filter="fade">
                                      <p:cBhvr>
                                        <p:cTn id="77" dur="1000"/>
                                        <p:tgtEl>
                                          <p:spTgt spid="31"/>
                                        </p:tgtEl>
                                      </p:cBhvr>
                                    </p:animEffect>
                                  </p:childTnLst>
                                </p:cTn>
                              </p:par>
                              <p:par>
                                <p:cTn id="78" presetID="31" presetClass="entr" presetSubtype="0" fill="hold" nodeType="withEffect">
                                  <p:stCondLst>
                                    <p:cond delay="50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par>
                                <p:cTn id="84" presetID="31" presetClass="entr" presetSubtype="0" fill="hold" nodeType="withEffect">
                                  <p:stCondLst>
                                    <p:cond delay="50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par>
                                <p:cTn id="90" presetID="31" presetClass="entr" presetSubtype="0" fill="hold"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nodeType="withEffect">
                                  <p:stCondLst>
                                    <p:cond delay="50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style.rotation</p:attrName>
                                        </p:attrNameLst>
                                      </p:cBhvr>
                                      <p:tavLst>
                                        <p:tav tm="0">
                                          <p:val>
                                            <p:fltVal val="90"/>
                                          </p:val>
                                        </p:tav>
                                        <p:tav tm="100000">
                                          <p:val>
                                            <p:fltVal val="0"/>
                                          </p:val>
                                        </p:tav>
                                      </p:tavLst>
                                    </p:anim>
                                    <p:animEffect transition="in" filter="fade">
                                      <p:cBhvr>
                                        <p:cTn id="101" dur="1000"/>
                                        <p:tgtEl>
                                          <p:spTgt spid="22"/>
                                        </p:tgtEl>
                                      </p:cBhvr>
                                    </p:animEffect>
                                  </p:childTnLst>
                                </p:cTn>
                              </p:par>
                              <p:par>
                                <p:cTn id="102" presetID="31" presetClass="entr" presetSubtype="0" fill="hold" nodeType="withEffect">
                                  <p:stCondLst>
                                    <p:cond delay="50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par>
                                <p:cTn id="108" presetID="31" presetClass="entr" presetSubtype="0" fill="hold" nodeType="withEffect">
                                  <p:stCondLst>
                                    <p:cond delay="50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style.rotation</p:attrName>
                                        </p:attrNameLst>
                                      </p:cBhvr>
                                      <p:tavLst>
                                        <p:tav tm="0">
                                          <p:val>
                                            <p:fltVal val="90"/>
                                          </p:val>
                                        </p:tav>
                                        <p:tav tm="100000">
                                          <p:val>
                                            <p:fltVal val="0"/>
                                          </p:val>
                                        </p:tav>
                                      </p:tavLst>
                                    </p:anim>
                                    <p:animEffect transition="in" filter="fade">
                                      <p:cBhvr>
                                        <p:cTn id="113" dur="1000"/>
                                        <p:tgtEl>
                                          <p:spTgt spid="24"/>
                                        </p:tgtEl>
                                      </p:cBhvr>
                                    </p:animEffect>
                                  </p:childTnLst>
                                </p:cTn>
                              </p:par>
                              <p:par>
                                <p:cTn id="114" presetID="31" presetClass="entr" presetSubtype="0" fill="hold" nodeType="withEffect">
                                  <p:stCondLst>
                                    <p:cond delay="5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1000" fill="hold"/>
                                        <p:tgtEl>
                                          <p:spTgt spid="23"/>
                                        </p:tgtEl>
                                        <p:attrNameLst>
                                          <p:attrName>ppt_w</p:attrName>
                                        </p:attrNameLst>
                                      </p:cBhvr>
                                      <p:tavLst>
                                        <p:tav tm="0">
                                          <p:val>
                                            <p:fltVal val="0"/>
                                          </p:val>
                                        </p:tav>
                                        <p:tav tm="100000">
                                          <p:val>
                                            <p:strVal val="#ppt_w"/>
                                          </p:val>
                                        </p:tav>
                                      </p:tavLst>
                                    </p:anim>
                                    <p:anim calcmode="lin" valueType="num">
                                      <p:cBhvr>
                                        <p:cTn id="117" dur="1000" fill="hold"/>
                                        <p:tgtEl>
                                          <p:spTgt spid="23"/>
                                        </p:tgtEl>
                                        <p:attrNameLst>
                                          <p:attrName>ppt_h</p:attrName>
                                        </p:attrNameLst>
                                      </p:cBhvr>
                                      <p:tavLst>
                                        <p:tav tm="0">
                                          <p:val>
                                            <p:fltVal val="0"/>
                                          </p:val>
                                        </p:tav>
                                        <p:tav tm="100000">
                                          <p:val>
                                            <p:strVal val="#ppt_h"/>
                                          </p:val>
                                        </p:tav>
                                      </p:tavLst>
                                    </p:anim>
                                    <p:anim calcmode="lin" valueType="num">
                                      <p:cBhvr>
                                        <p:cTn id="118" dur="1000" fill="hold"/>
                                        <p:tgtEl>
                                          <p:spTgt spid="23"/>
                                        </p:tgtEl>
                                        <p:attrNameLst>
                                          <p:attrName>style.rotation</p:attrName>
                                        </p:attrNameLst>
                                      </p:cBhvr>
                                      <p:tavLst>
                                        <p:tav tm="0">
                                          <p:val>
                                            <p:fltVal val="90"/>
                                          </p:val>
                                        </p:tav>
                                        <p:tav tm="100000">
                                          <p:val>
                                            <p:fltVal val="0"/>
                                          </p:val>
                                        </p:tav>
                                      </p:tavLst>
                                    </p:anim>
                                    <p:animEffect transition="in" filter="fade">
                                      <p:cBhvr>
                                        <p:cTn id="119" dur="1000"/>
                                        <p:tgtEl>
                                          <p:spTgt spid="23"/>
                                        </p:tgtEl>
                                      </p:cBhvr>
                                    </p:animEffect>
                                  </p:childTnLst>
                                </p:cTn>
                              </p:par>
                              <p:par>
                                <p:cTn id="120" presetID="31" presetClass="entr" presetSubtype="0" fill="hold" nodeType="withEffect">
                                  <p:stCondLst>
                                    <p:cond delay="50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1000" fill="hold"/>
                                        <p:tgtEl>
                                          <p:spTgt spid="41"/>
                                        </p:tgtEl>
                                        <p:attrNameLst>
                                          <p:attrName>ppt_w</p:attrName>
                                        </p:attrNameLst>
                                      </p:cBhvr>
                                      <p:tavLst>
                                        <p:tav tm="0">
                                          <p:val>
                                            <p:fltVal val="0"/>
                                          </p:val>
                                        </p:tav>
                                        <p:tav tm="100000">
                                          <p:val>
                                            <p:strVal val="#ppt_w"/>
                                          </p:val>
                                        </p:tav>
                                      </p:tavLst>
                                    </p:anim>
                                    <p:anim calcmode="lin" valueType="num">
                                      <p:cBhvr>
                                        <p:cTn id="123" dur="1000" fill="hold"/>
                                        <p:tgtEl>
                                          <p:spTgt spid="41"/>
                                        </p:tgtEl>
                                        <p:attrNameLst>
                                          <p:attrName>ppt_h</p:attrName>
                                        </p:attrNameLst>
                                      </p:cBhvr>
                                      <p:tavLst>
                                        <p:tav tm="0">
                                          <p:val>
                                            <p:fltVal val="0"/>
                                          </p:val>
                                        </p:tav>
                                        <p:tav tm="100000">
                                          <p:val>
                                            <p:strVal val="#ppt_h"/>
                                          </p:val>
                                        </p:tav>
                                      </p:tavLst>
                                    </p:anim>
                                    <p:anim calcmode="lin" valueType="num">
                                      <p:cBhvr>
                                        <p:cTn id="124" dur="1000" fill="hold"/>
                                        <p:tgtEl>
                                          <p:spTgt spid="41"/>
                                        </p:tgtEl>
                                        <p:attrNameLst>
                                          <p:attrName>style.rotation</p:attrName>
                                        </p:attrNameLst>
                                      </p:cBhvr>
                                      <p:tavLst>
                                        <p:tav tm="0">
                                          <p:val>
                                            <p:fltVal val="90"/>
                                          </p:val>
                                        </p:tav>
                                        <p:tav tm="100000">
                                          <p:val>
                                            <p:fltVal val="0"/>
                                          </p:val>
                                        </p:tav>
                                      </p:tavLst>
                                    </p:anim>
                                    <p:animEffect transition="in" filter="fade">
                                      <p:cBhvr>
                                        <p:cTn id="125" dur="1000"/>
                                        <p:tgtEl>
                                          <p:spTgt spid="41"/>
                                        </p:tgtEl>
                                      </p:cBhvr>
                                    </p:animEffect>
                                  </p:childTnLst>
                                </p:cTn>
                              </p:par>
                              <p:par>
                                <p:cTn id="126" presetID="31" presetClass="entr" presetSubtype="0" fill="hold" nodeType="withEffect">
                                  <p:stCondLst>
                                    <p:cond delay="500"/>
                                  </p:stCondLst>
                                  <p:childTnLst>
                                    <p:set>
                                      <p:cBhvr>
                                        <p:cTn id="127" dur="1" fill="hold">
                                          <p:stCondLst>
                                            <p:cond delay="0"/>
                                          </p:stCondLst>
                                        </p:cTn>
                                        <p:tgtEl>
                                          <p:spTgt spid="27"/>
                                        </p:tgtEl>
                                        <p:attrNameLst>
                                          <p:attrName>style.visibility</p:attrName>
                                        </p:attrNameLst>
                                      </p:cBhvr>
                                      <p:to>
                                        <p:strVal val="visible"/>
                                      </p:to>
                                    </p:set>
                                    <p:anim calcmode="lin" valueType="num">
                                      <p:cBhvr>
                                        <p:cTn id="128" dur="1000" fill="hold"/>
                                        <p:tgtEl>
                                          <p:spTgt spid="27"/>
                                        </p:tgtEl>
                                        <p:attrNameLst>
                                          <p:attrName>ppt_w</p:attrName>
                                        </p:attrNameLst>
                                      </p:cBhvr>
                                      <p:tavLst>
                                        <p:tav tm="0">
                                          <p:val>
                                            <p:fltVal val="0"/>
                                          </p:val>
                                        </p:tav>
                                        <p:tav tm="100000">
                                          <p:val>
                                            <p:strVal val="#ppt_w"/>
                                          </p:val>
                                        </p:tav>
                                      </p:tavLst>
                                    </p:anim>
                                    <p:anim calcmode="lin" valueType="num">
                                      <p:cBhvr>
                                        <p:cTn id="129" dur="1000" fill="hold"/>
                                        <p:tgtEl>
                                          <p:spTgt spid="27"/>
                                        </p:tgtEl>
                                        <p:attrNameLst>
                                          <p:attrName>ppt_h</p:attrName>
                                        </p:attrNameLst>
                                      </p:cBhvr>
                                      <p:tavLst>
                                        <p:tav tm="0">
                                          <p:val>
                                            <p:fltVal val="0"/>
                                          </p:val>
                                        </p:tav>
                                        <p:tav tm="100000">
                                          <p:val>
                                            <p:strVal val="#ppt_h"/>
                                          </p:val>
                                        </p:tav>
                                      </p:tavLst>
                                    </p:anim>
                                    <p:anim calcmode="lin" valueType="num">
                                      <p:cBhvr>
                                        <p:cTn id="130" dur="1000" fill="hold"/>
                                        <p:tgtEl>
                                          <p:spTgt spid="27"/>
                                        </p:tgtEl>
                                        <p:attrNameLst>
                                          <p:attrName>style.rotation</p:attrName>
                                        </p:attrNameLst>
                                      </p:cBhvr>
                                      <p:tavLst>
                                        <p:tav tm="0">
                                          <p:val>
                                            <p:fltVal val="90"/>
                                          </p:val>
                                        </p:tav>
                                        <p:tav tm="100000">
                                          <p:val>
                                            <p:fltVal val="0"/>
                                          </p:val>
                                        </p:tav>
                                      </p:tavLst>
                                    </p:anim>
                                    <p:animEffect transition="in" filter="fade">
                                      <p:cBhvr>
                                        <p:cTn id="131" dur="1000"/>
                                        <p:tgtEl>
                                          <p:spTgt spid="27"/>
                                        </p:tgtEl>
                                      </p:cBhvr>
                                    </p:animEffect>
                                  </p:childTnLst>
                                </p:cTn>
                              </p:par>
                              <p:par>
                                <p:cTn id="132" presetID="31" presetClass="entr" presetSubtype="0" fill="hold" nodeType="withEffect">
                                  <p:stCondLst>
                                    <p:cond delay="50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1000" fill="hold"/>
                                        <p:tgtEl>
                                          <p:spTgt spid="29"/>
                                        </p:tgtEl>
                                        <p:attrNameLst>
                                          <p:attrName>ppt_w</p:attrName>
                                        </p:attrNameLst>
                                      </p:cBhvr>
                                      <p:tavLst>
                                        <p:tav tm="0">
                                          <p:val>
                                            <p:fltVal val="0"/>
                                          </p:val>
                                        </p:tav>
                                        <p:tav tm="100000">
                                          <p:val>
                                            <p:strVal val="#ppt_w"/>
                                          </p:val>
                                        </p:tav>
                                      </p:tavLst>
                                    </p:anim>
                                    <p:anim calcmode="lin" valueType="num">
                                      <p:cBhvr>
                                        <p:cTn id="135" dur="1000" fill="hold"/>
                                        <p:tgtEl>
                                          <p:spTgt spid="29"/>
                                        </p:tgtEl>
                                        <p:attrNameLst>
                                          <p:attrName>ppt_h</p:attrName>
                                        </p:attrNameLst>
                                      </p:cBhvr>
                                      <p:tavLst>
                                        <p:tav tm="0">
                                          <p:val>
                                            <p:fltVal val="0"/>
                                          </p:val>
                                        </p:tav>
                                        <p:tav tm="100000">
                                          <p:val>
                                            <p:strVal val="#ppt_h"/>
                                          </p:val>
                                        </p:tav>
                                      </p:tavLst>
                                    </p:anim>
                                    <p:anim calcmode="lin" valueType="num">
                                      <p:cBhvr>
                                        <p:cTn id="136" dur="1000" fill="hold"/>
                                        <p:tgtEl>
                                          <p:spTgt spid="29"/>
                                        </p:tgtEl>
                                        <p:attrNameLst>
                                          <p:attrName>style.rotation</p:attrName>
                                        </p:attrNameLst>
                                      </p:cBhvr>
                                      <p:tavLst>
                                        <p:tav tm="0">
                                          <p:val>
                                            <p:fltVal val="90"/>
                                          </p:val>
                                        </p:tav>
                                        <p:tav tm="100000">
                                          <p:val>
                                            <p:fltVal val="0"/>
                                          </p:val>
                                        </p:tav>
                                      </p:tavLst>
                                    </p:anim>
                                    <p:animEffect transition="in" filter="fade">
                                      <p:cBhvr>
                                        <p:cTn id="137" dur="1000"/>
                                        <p:tgtEl>
                                          <p:spTgt spid="29"/>
                                        </p:tgtEl>
                                      </p:cBhvr>
                                    </p:animEffect>
                                  </p:childTnLst>
                                </p:cTn>
                              </p:par>
                              <p:par>
                                <p:cTn id="138" presetID="53" presetClass="entr" presetSubtype="16" fill="hold" grpId="0" nodeType="withEffect">
                                  <p:stCondLst>
                                    <p:cond delay="1000"/>
                                  </p:stCondLst>
                                  <p:childTnLst>
                                    <p:set>
                                      <p:cBhvr>
                                        <p:cTn id="139" dur="1" fill="hold">
                                          <p:stCondLst>
                                            <p:cond delay="0"/>
                                          </p:stCondLst>
                                        </p:cTn>
                                        <p:tgtEl>
                                          <p:spTgt spid="57"/>
                                        </p:tgtEl>
                                        <p:attrNameLst>
                                          <p:attrName>style.visibility</p:attrName>
                                        </p:attrNameLst>
                                      </p:cBhvr>
                                      <p:to>
                                        <p:strVal val="visible"/>
                                      </p:to>
                                    </p:set>
                                    <p:anim calcmode="lin" valueType="num">
                                      <p:cBhvr>
                                        <p:cTn id="140" dur="500" fill="hold"/>
                                        <p:tgtEl>
                                          <p:spTgt spid="57"/>
                                        </p:tgtEl>
                                        <p:attrNameLst>
                                          <p:attrName>ppt_w</p:attrName>
                                        </p:attrNameLst>
                                      </p:cBhvr>
                                      <p:tavLst>
                                        <p:tav tm="0">
                                          <p:val>
                                            <p:fltVal val="0"/>
                                          </p:val>
                                        </p:tav>
                                        <p:tav tm="100000">
                                          <p:val>
                                            <p:strVal val="#ppt_w"/>
                                          </p:val>
                                        </p:tav>
                                      </p:tavLst>
                                    </p:anim>
                                    <p:anim calcmode="lin" valueType="num">
                                      <p:cBhvr>
                                        <p:cTn id="141" dur="500" fill="hold"/>
                                        <p:tgtEl>
                                          <p:spTgt spid="57"/>
                                        </p:tgtEl>
                                        <p:attrNameLst>
                                          <p:attrName>ppt_h</p:attrName>
                                        </p:attrNameLst>
                                      </p:cBhvr>
                                      <p:tavLst>
                                        <p:tav tm="0">
                                          <p:val>
                                            <p:fltVal val="0"/>
                                          </p:val>
                                        </p:tav>
                                        <p:tav tm="100000">
                                          <p:val>
                                            <p:strVal val="#ppt_h"/>
                                          </p:val>
                                        </p:tav>
                                      </p:tavLst>
                                    </p:anim>
                                    <p:animEffect transition="in" filter="fade">
                                      <p:cBhvr>
                                        <p:cTn id="142" dur="500"/>
                                        <p:tgtEl>
                                          <p:spTgt spid="57"/>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59"/>
                                        </p:tgtEl>
                                        <p:attrNameLst>
                                          <p:attrName>style.visibility</p:attrName>
                                        </p:attrNameLst>
                                      </p:cBhvr>
                                      <p:to>
                                        <p:strVal val="visible"/>
                                      </p:to>
                                    </p:set>
                                    <p:anim calcmode="lin" valueType="num">
                                      <p:cBhvr>
                                        <p:cTn id="145" dur="500" fill="hold"/>
                                        <p:tgtEl>
                                          <p:spTgt spid="59"/>
                                        </p:tgtEl>
                                        <p:attrNameLst>
                                          <p:attrName>ppt_w</p:attrName>
                                        </p:attrNameLst>
                                      </p:cBhvr>
                                      <p:tavLst>
                                        <p:tav tm="0">
                                          <p:val>
                                            <p:fltVal val="0"/>
                                          </p:val>
                                        </p:tav>
                                        <p:tav tm="100000">
                                          <p:val>
                                            <p:strVal val="#ppt_w"/>
                                          </p:val>
                                        </p:tav>
                                      </p:tavLst>
                                    </p:anim>
                                    <p:anim calcmode="lin" valueType="num">
                                      <p:cBhvr>
                                        <p:cTn id="146" dur="500" fill="hold"/>
                                        <p:tgtEl>
                                          <p:spTgt spid="59"/>
                                        </p:tgtEl>
                                        <p:attrNameLst>
                                          <p:attrName>ppt_h</p:attrName>
                                        </p:attrNameLst>
                                      </p:cBhvr>
                                      <p:tavLst>
                                        <p:tav tm="0">
                                          <p:val>
                                            <p:fltVal val="0"/>
                                          </p:val>
                                        </p:tav>
                                        <p:tav tm="100000">
                                          <p:val>
                                            <p:strVal val="#ppt_h"/>
                                          </p:val>
                                        </p:tav>
                                      </p:tavLst>
                                    </p:anim>
                                    <p:animEffect transition="in" filter="fade">
                                      <p:cBhvr>
                                        <p:cTn id="147" dur="500"/>
                                        <p:tgtEl>
                                          <p:spTgt spid="59"/>
                                        </p:tgtEl>
                                      </p:cBhvr>
                                    </p:animEffect>
                                  </p:childTnLst>
                                </p:cTn>
                              </p:par>
                              <p:par>
                                <p:cTn id="148" presetID="53" presetClass="entr" presetSubtype="16" fill="hold" grpId="0" nodeType="withEffect">
                                  <p:stCondLst>
                                    <p:cond delay="10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500" fill="hold"/>
                                        <p:tgtEl>
                                          <p:spTgt spid="50"/>
                                        </p:tgtEl>
                                        <p:attrNameLst>
                                          <p:attrName>ppt_w</p:attrName>
                                        </p:attrNameLst>
                                      </p:cBhvr>
                                      <p:tavLst>
                                        <p:tav tm="0">
                                          <p:val>
                                            <p:fltVal val="0"/>
                                          </p:val>
                                        </p:tav>
                                        <p:tav tm="100000">
                                          <p:val>
                                            <p:strVal val="#ppt_w"/>
                                          </p:val>
                                        </p:tav>
                                      </p:tavLst>
                                    </p:anim>
                                    <p:anim calcmode="lin" valueType="num">
                                      <p:cBhvr>
                                        <p:cTn id="151" dur="500" fill="hold"/>
                                        <p:tgtEl>
                                          <p:spTgt spid="50"/>
                                        </p:tgtEl>
                                        <p:attrNameLst>
                                          <p:attrName>ppt_h</p:attrName>
                                        </p:attrNameLst>
                                      </p:cBhvr>
                                      <p:tavLst>
                                        <p:tav tm="0">
                                          <p:val>
                                            <p:fltVal val="0"/>
                                          </p:val>
                                        </p:tav>
                                        <p:tav tm="100000">
                                          <p:val>
                                            <p:strVal val="#ppt_h"/>
                                          </p:val>
                                        </p:tav>
                                      </p:tavLst>
                                    </p:anim>
                                    <p:animEffect transition="in" filter="fade">
                                      <p:cBhvr>
                                        <p:cTn id="152" dur="500"/>
                                        <p:tgtEl>
                                          <p:spTgt spid="50"/>
                                        </p:tgtEl>
                                      </p:cBhvr>
                                    </p:animEffect>
                                  </p:childTnLst>
                                </p:cTn>
                              </p:par>
                              <p:par>
                                <p:cTn id="153" presetID="53" presetClass="entr" presetSubtype="16" fill="hold" grpId="0" nodeType="withEffect">
                                  <p:stCondLst>
                                    <p:cond delay="100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fltVal val="0"/>
                                          </p:val>
                                        </p:tav>
                                        <p:tav tm="100000">
                                          <p:val>
                                            <p:strVal val="#ppt_w"/>
                                          </p:val>
                                        </p:tav>
                                      </p:tavLst>
                                    </p:anim>
                                    <p:anim calcmode="lin" valueType="num">
                                      <p:cBhvr>
                                        <p:cTn id="156" dur="500" fill="hold"/>
                                        <p:tgtEl>
                                          <p:spTgt spid="51"/>
                                        </p:tgtEl>
                                        <p:attrNameLst>
                                          <p:attrName>ppt_h</p:attrName>
                                        </p:attrNameLst>
                                      </p:cBhvr>
                                      <p:tavLst>
                                        <p:tav tm="0">
                                          <p:val>
                                            <p:fltVal val="0"/>
                                          </p:val>
                                        </p:tav>
                                        <p:tav tm="100000">
                                          <p:val>
                                            <p:strVal val="#ppt_h"/>
                                          </p:val>
                                        </p:tav>
                                      </p:tavLst>
                                    </p:anim>
                                    <p:animEffect transition="in" filter="fade">
                                      <p:cBhvr>
                                        <p:cTn id="157" dur="500"/>
                                        <p:tgtEl>
                                          <p:spTgt spid="51"/>
                                        </p:tgtEl>
                                      </p:cBhvr>
                                    </p:animEffect>
                                  </p:childTnLst>
                                </p:cTn>
                              </p:par>
                              <p:par>
                                <p:cTn id="158" presetID="53" presetClass="entr" presetSubtype="16" fill="hold" grpId="0" nodeType="withEffect">
                                  <p:stCondLst>
                                    <p:cond delay="1000"/>
                                  </p:stCondLst>
                                  <p:childTnLst>
                                    <p:set>
                                      <p:cBhvr>
                                        <p:cTn id="159" dur="1" fill="hold">
                                          <p:stCondLst>
                                            <p:cond delay="0"/>
                                          </p:stCondLst>
                                        </p:cTn>
                                        <p:tgtEl>
                                          <p:spTgt spid="44"/>
                                        </p:tgtEl>
                                        <p:attrNameLst>
                                          <p:attrName>style.visibility</p:attrName>
                                        </p:attrNameLst>
                                      </p:cBhvr>
                                      <p:to>
                                        <p:strVal val="visible"/>
                                      </p:to>
                                    </p:set>
                                    <p:anim calcmode="lin" valueType="num">
                                      <p:cBhvr>
                                        <p:cTn id="160" dur="500" fill="hold"/>
                                        <p:tgtEl>
                                          <p:spTgt spid="44"/>
                                        </p:tgtEl>
                                        <p:attrNameLst>
                                          <p:attrName>ppt_w</p:attrName>
                                        </p:attrNameLst>
                                      </p:cBhvr>
                                      <p:tavLst>
                                        <p:tav tm="0">
                                          <p:val>
                                            <p:fltVal val="0"/>
                                          </p:val>
                                        </p:tav>
                                        <p:tav tm="100000">
                                          <p:val>
                                            <p:strVal val="#ppt_w"/>
                                          </p:val>
                                        </p:tav>
                                      </p:tavLst>
                                    </p:anim>
                                    <p:anim calcmode="lin" valueType="num">
                                      <p:cBhvr>
                                        <p:cTn id="161" dur="500" fill="hold"/>
                                        <p:tgtEl>
                                          <p:spTgt spid="44"/>
                                        </p:tgtEl>
                                        <p:attrNameLst>
                                          <p:attrName>ppt_h</p:attrName>
                                        </p:attrNameLst>
                                      </p:cBhvr>
                                      <p:tavLst>
                                        <p:tav tm="0">
                                          <p:val>
                                            <p:fltVal val="0"/>
                                          </p:val>
                                        </p:tav>
                                        <p:tav tm="100000">
                                          <p:val>
                                            <p:strVal val="#ppt_h"/>
                                          </p:val>
                                        </p:tav>
                                      </p:tavLst>
                                    </p:anim>
                                    <p:animEffect transition="in" filter="fade">
                                      <p:cBhvr>
                                        <p:cTn id="162" dur="500"/>
                                        <p:tgtEl>
                                          <p:spTgt spid="44"/>
                                        </p:tgtEl>
                                      </p:cBhvr>
                                    </p:animEffect>
                                  </p:childTnLst>
                                </p:cTn>
                              </p:par>
                              <p:par>
                                <p:cTn id="163" presetID="53" presetClass="entr" presetSubtype="16" fill="hold" grpId="0" nodeType="withEffect">
                                  <p:stCondLst>
                                    <p:cond delay="1000"/>
                                  </p:stCondLst>
                                  <p:childTnLst>
                                    <p:set>
                                      <p:cBhvr>
                                        <p:cTn id="164" dur="1" fill="hold">
                                          <p:stCondLst>
                                            <p:cond delay="0"/>
                                          </p:stCondLst>
                                        </p:cTn>
                                        <p:tgtEl>
                                          <p:spTgt spid="45"/>
                                        </p:tgtEl>
                                        <p:attrNameLst>
                                          <p:attrName>style.visibility</p:attrName>
                                        </p:attrNameLst>
                                      </p:cBhvr>
                                      <p:to>
                                        <p:strVal val="visible"/>
                                      </p:to>
                                    </p:set>
                                    <p:anim calcmode="lin" valueType="num">
                                      <p:cBhvr>
                                        <p:cTn id="165" dur="500" fill="hold"/>
                                        <p:tgtEl>
                                          <p:spTgt spid="45"/>
                                        </p:tgtEl>
                                        <p:attrNameLst>
                                          <p:attrName>ppt_w</p:attrName>
                                        </p:attrNameLst>
                                      </p:cBhvr>
                                      <p:tavLst>
                                        <p:tav tm="0">
                                          <p:val>
                                            <p:fltVal val="0"/>
                                          </p:val>
                                        </p:tav>
                                        <p:tav tm="100000">
                                          <p:val>
                                            <p:strVal val="#ppt_w"/>
                                          </p:val>
                                        </p:tav>
                                      </p:tavLst>
                                    </p:anim>
                                    <p:anim calcmode="lin" valueType="num">
                                      <p:cBhvr>
                                        <p:cTn id="166" dur="500" fill="hold"/>
                                        <p:tgtEl>
                                          <p:spTgt spid="45"/>
                                        </p:tgtEl>
                                        <p:attrNameLst>
                                          <p:attrName>ppt_h</p:attrName>
                                        </p:attrNameLst>
                                      </p:cBhvr>
                                      <p:tavLst>
                                        <p:tav tm="0">
                                          <p:val>
                                            <p:fltVal val="0"/>
                                          </p:val>
                                        </p:tav>
                                        <p:tav tm="100000">
                                          <p:val>
                                            <p:strVal val="#ppt_h"/>
                                          </p:val>
                                        </p:tav>
                                      </p:tavLst>
                                    </p:anim>
                                    <p:animEffect transition="in" filter="fade">
                                      <p:cBhvr>
                                        <p:cTn id="167" dur="500"/>
                                        <p:tgtEl>
                                          <p:spTgt spid="45"/>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2"/>
                                        </p:tgtEl>
                                        <p:attrNameLst>
                                          <p:attrName>style.visibility</p:attrName>
                                        </p:attrNameLst>
                                      </p:cBhvr>
                                      <p:to>
                                        <p:strVal val="visible"/>
                                      </p:to>
                                    </p:set>
                                    <p:anim calcmode="lin" valueType="num">
                                      <p:cBhvr>
                                        <p:cTn id="170" dur="500" fill="hold"/>
                                        <p:tgtEl>
                                          <p:spTgt spid="52"/>
                                        </p:tgtEl>
                                        <p:attrNameLst>
                                          <p:attrName>ppt_w</p:attrName>
                                        </p:attrNameLst>
                                      </p:cBhvr>
                                      <p:tavLst>
                                        <p:tav tm="0">
                                          <p:val>
                                            <p:fltVal val="0"/>
                                          </p:val>
                                        </p:tav>
                                        <p:tav tm="100000">
                                          <p:val>
                                            <p:strVal val="#ppt_w"/>
                                          </p:val>
                                        </p:tav>
                                      </p:tavLst>
                                    </p:anim>
                                    <p:anim calcmode="lin" valueType="num">
                                      <p:cBhvr>
                                        <p:cTn id="171" dur="500" fill="hold"/>
                                        <p:tgtEl>
                                          <p:spTgt spid="52"/>
                                        </p:tgtEl>
                                        <p:attrNameLst>
                                          <p:attrName>ppt_h</p:attrName>
                                        </p:attrNameLst>
                                      </p:cBhvr>
                                      <p:tavLst>
                                        <p:tav tm="0">
                                          <p:val>
                                            <p:fltVal val="0"/>
                                          </p:val>
                                        </p:tav>
                                        <p:tav tm="100000">
                                          <p:val>
                                            <p:strVal val="#ppt_h"/>
                                          </p:val>
                                        </p:tav>
                                      </p:tavLst>
                                    </p:anim>
                                    <p:animEffect transition="in" filter="fade">
                                      <p:cBhvr>
                                        <p:cTn id="172" dur="500"/>
                                        <p:tgtEl>
                                          <p:spTgt spid="52"/>
                                        </p:tgtEl>
                                      </p:cBhvr>
                                    </p:animEffect>
                                  </p:childTnLst>
                                </p:cTn>
                              </p:par>
                              <p:par>
                                <p:cTn id="173" presetID="53" presetClass="entr" presetSubtype="16" fill="hold" grpId="0" nodeType="withEffect">
                                  <p:stCondLst>
                                    <p:cond delay="1000"/>
                                  </p:stCondLst>
                                  <p:childTnLst>
                                    <p:set>
                                      <p:cBhvr>
                                        <p:cTn id="174" dur="1" fill="hold">
                                          <p:stCondLst>
                                            <p:cond delay="0"/>
                                          </p:stCondLst>
                                        </p:cTn>
                                        <p:tgtEl>
                                          <p:spTgt spid="46"/>
                                        </p:tgtEl>
                                        <p:attrNameLst>
                                          <p:attrName>style.visibility</p:attrName>
                                        </p:attrNameLst>
                                      </p:cBhvr>
                                      <p:to>
                                        <p:strVal val="visible"/>
                                      </p:to>
                                    </p:set>
                                    <p:anim calcmode="lin" valueType="num">
                                      <p:cBhvr>
                                        <p:cTn id="175" dur="500" fill="hold"/>
                                        <p:tgtEl>
                                          <p:spTgt spid="46"/>
                                        </p:tgtEl>
                                        <p:attrNameLst>
                                          <p:attrName>ppt_w</p:attrName>
                                        </p:attrNameLst>
                                      </p:cBhvr>
                                      <p:tavLst>
                                        <p:tav tm="0">
                                          <p:val>
                                            <p:fltVal val="0"/>
                                          </p:val>
                                        </p:tav>
                                        <p:tav tm="100000">
                                          <p:val>
                                            <p:strVal val="#ppt_w"/>
                                          </p:val>
                                        </p:tav>
                                      </p:tavLst>
                                    </p:anim>
                                    <p:anim calcmode="lin" valueType="num">
                                      <p:cBhvr>
                                        <p:cTn id="176" dur="500" fill="hold"/>
                                        <p:tgtEl>
                                          <p:spTgt spid="46"/>
                                        </p:tgtEl>
                                        <p:attrNameLst>
                                          <p:attrName>ppt_h</p:attrName>
                                        </p:attrNameLst>
                                      </p:cBhvr>
                                      <p:tavLst>
                                        <p:tav tm="0">
                                          <p:val>
                                            <p:fltVal val="0"/>
                                          </p:val>
                                        </p:tav>
                                        <p:tav tm="100000">
                                          <p:val>
                                            <p:strVal val="#ppt_h"/>
                                          </p:val>
                                        </p:tav>
                                      </p:tavLst>
                                    </p:anim>
                                    <p:animEffect transition="in" filter="fade">
                                      <p:cBhvr>
                                        <p:cTn id="177" dur="500"/>
                                        <p:tgtEl>
                                          <p:spTgt spid="46"/>
                                        </p:tgtEl>
                                      </p:cBhvr>
                                    </p:animEffect>
                                  </p:childTnLst>
                                </p:cTn>
                              </p:par>
                              <p:par>
                                <p:cTn id="178" presetID="53" presetClass="entr" presetSubtype="16" fill="hold" grpId="0" nodeType="withEffect">
                                  <p:stCondLst>
                                    <p:cond delay="100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500" fill="hold"/>
                                        <p:tgtEl>
                                          <p:spTgt spid="53"/>
                                        </p:tgtEl>
                                        <p:attrNameLst>
                                          <p:attrName>ppt_w</p:attrName>
                                        </p:attrNameLst>
                                      </p:cBhvr>
                                      <p:tavLst>
                                        <p:tav tm="0">
                                          <p:val>
                                            <p:fltVal val="0"/>
                                          </p:val>
                                        </p:tav>
                                        <p:tav tm="100000">
                                          <p:val>
                                            <p:strVal val="#ppt_w"/>
                                          </p:val>
                                        </p:tav>
                                      </p:tavLst>
                                    </p:anim>
                                    <p:anim calcmode="lin" valueType="num">
                                      <p:cBhvr>
                                        <p:cTn id="181" dur="500" fill="hold"/>
                                        <p:tgtEl>
                                          <p:spTgt spid="53"/>
                                        </p:tgtEl>
                                        <p:attrNameLst>
                                          <p:attrName>ppt_h</p:attrName>
                                        </p:attrNameLst>
                                      </p:cBhvr>
                                      <p:tavLst>
                                        <p:tav tm="0">
                                          <p:val>
                                            <p:fltVal val="0"/>
                                          </p:val>
                                        </p:tav>
                                        <p:tav tm="100000">
                                          <p:val>
                                            <p:strVal val="#ppt_h"/>
                                          </p:val>
                                        </p:tav>
                                      </p:tavLst>
                                    </p:anim>
                                    <p:animEffect transition="in" filter="fade">
                                      <p:cBhvr>
                                        <p:cTn id="182" dur="500"/>
                                        <p:tgtEl>
                                          <p:spTgt spid="53"/>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par>
                                <p:cTn id="193" presetID="53" presetClass="entr" presetSubtype="16" fill="hold" grpId="0" nodeType="withEffect">
                                  <p:stCondLst>
                                    <p:cond delay="100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7"/>
                                        </p:tgtEl>
                                        <p:attrNameLst>
                                          <p:attrName>style.visibility</p:attrName>
                                        </p:attrNameLst>
                                      </p:cBhvr>
                                      <p:to>
                                        <p:strVal val="visible"/>
                                      </p:to>
                                    </p:set>
                                    <p:anim calcmode="lin" valueType="num">
                                      <p:cBhvr>
                                        <p:cTn id="200" dur="500" fill="hold"/>
                                        <p:tgtEl>
                                          <p:spTgt spid="47"/>
                                        </p:tgtEl>
                                        <p:attrNameLst>
                                          <p:attrName>ppt_w</p:attrName>
                                        </p:attrNameLst>
                                      </p:cBhvr>
                                      <p:tavLst>
                                        <p:tav tm="0">
                                          <p:val>
                                            <p:fltVal val="0"/>
                                          </p:val>
                                        </p:tav>
                                        <p:tav tm="100000">
                                          <p:val>
                                            <p:strVal val="#ppt_w"/>
                                          </p:val>
                                        </p:tav>
                                      </p:tavLst>
                                    </p:anim>
                                    <p:anim calcmode="lin" valueType="num">
                                      <p:cBhvr>
                                        <p:cTn id="201" dur="500" fill="hold"/>
                                        <p:tgtEl>
                                          <p:spTgt spid="47"/>
                                        </p:tgtEl>
                                        <p:attrNameLst>
                                          <p:attrName>ppt_h</p:attrName>
                                        </p:attrNameLst>
                                      </p:cBhvr>
                                      <p:tavLst>
                                        <p:tav tm="0">
                                          <p:val>
                                            <p:fltVal val="0"/>
                                          </p:val>
                                        </p:tav>
                                        <p:tav tm="100000">
                                          <p:val>
                                            <p:strVal val="#ppt_h"/>
                                          </p:val>
                                        </p:tav>
                                      </p:tavLst>
                                    </p:anim>
                                    <p:animEffect transition="in" filter="fade">
                                      <p:cBhvr>
                                        <p:cTn id="202" dur="500"/>
                                        <p:tgtEl>
                                          <p:spTgt spid="47"/>
                                        </p:tgtEl>
                                      </p:cBhvr>
                                    </p:animEffect>
                                  </p:childTnLst>
                                </p:cTn>
                              </p:par>
                              <p:par>
                                <p:cTn id="203" presetID="53" presetClass="entr" presetSubtype="16" fill="hold" grpId="0" nodeType="withEffect">
                                  <p:stCondLst>
                                    <p:cond delay="1000"/>
                                  </p:stCondLst>
                                  <p:childTnLst>
                                    <p:set>
                                      <p:cBhvr>
                                        <p:cTn id="204" dur="1" fill="hold">
                                          <p:stCondLst>
                                            <p:cond delay="0"/>
                                          </p:stCondLst>
                                        </p:cTn>
                                        <p:tgtEl>
                                          <p:spTgt spid="43"/>
                                        </p:tgtEl>
                                        <p:attrNameLst>
                                          <p:attrName>style.visibility</p:attrName>
                                        </p:attrNameLst>
                                      </p:cBhvr>
                                      <p:to>
                                        <p:strVal val="visible"/>
                                      </p:to>
                                    </p:set>
                                    <p:anim calcmode="lin" valueType="num">
                                      <p:cBhvr>
                                        <p:cTn id="205" dur="500" fill="hold"/>
                                        <p:tgtEl>
                                          <p:spTgt spid="43"/>
                                        </p:tgtEl>
                                        <p:attrNameLst>
                                          <p:attrName>ppt_w</p:attrName>
                                        </p:attrNameLst>
                                      </p:cBhvr>
                                      <p:tavLst>
                                        <p:tav tm="0">
                                          <p:val>
                                            <p:fltVal val="0"/>
                                          </p:val>
                                        </p:tav>
                                        <p:tav tm="100000">
                                          <p:val>
                                            <p:strVal val="#ppt_w"/>
                                          </p:val>
                                        </p:tav>
                                      </p:tavLst>
                                    </p:anim>
                                    <p:anim calcmode="lin" valueType="num">
                                      <p:cBhvr>
                                        <p:cTn id="206" dur="500" fill="hold"/>
                                        <p:tgtEl>
                                          <p:spTgt spid="43"/>
                                        </p:tgtEl>
                                        <p:attrNameLst>
                                          <p:attrName>ppt_h</p:attrName>
                                        </p:attrNameLst>
                                      </p:cBhvr>
                                      <p:tavLst>
                                        <p:tav tm="0">
                                          <p:val>
                                            <p:fltVal val="0"/>
                                          </p:val>
                                        </p:tav>
                                        <p:tav tm="100000">
                                          <p:val>
                                            <p:strVal val="#ppt_h"/>
                                          </p:val>
                                        </p:tav>
                                      </p:tavLst>
                                    </p:anim>
                                    <p:animEffect transition="in" filter="fade">
                                      <p:cBhvr>
                                        <p:cTn id="207" dur="500"/>
                                        <p:tgtEl>
                                          <p:spTgt spid="43"/>
                                        </p:tgtEl>
                                      </p:cBhvr>
                                    </p:animEffect>
                                  </p:childTnLst>
                                </p:cTn>
                              </p:par>
                              <p:par>
                                <p:cTn id="208" presetID="53" presetClass="entr" presetSubtype="16" fill="hold" grpId="0" nodeType="withEffect">
                                  <p:stCondLst>
                                    <p:cond delay="1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par>
                                <p:cTn id="213" presetID="53" presetClass="entr" presetSubtype="16" fill="hold" grpId="0" nodeType="withEffect">
                                  <p:stCondLst>
                                    <p:cond delay="1000"/>
                                  </p:stCondLst>
                                  <p:childTnLst>
                                    <p:set>
                                      <p:cBhvr>
                                        <p:cTn id="214" dur="1" fill="hold">
                                          <p:stCondLst>
                                            <p:cond delay="0"/>
                                          </p:stCondLst>
                                        </p:cTn>
                                        <p:tgtEl>
                                          <p:spTgt spid="58"/>
                                        </p:tgtEl>
                                        <p:attrNameLst>
                                          <p:attrName>style.visibility</p:attrName>
                                        </p:attrNameLst>
                                      </p:cBhvr>
                                      <p:to>
                                        <p:strVal val="visible"/>
                                      </p:to>
                                    </p:set>
                                    <p:anim calcmode="lin" valueType="num">
                                      <p:cBhvr>
                                        <p:cTn id="215" dur="500" fill="hold"/>
                                        <p:tgtEl>
                                          <p:spTgt spid="58"/>
                                        </p:tgtEl>
                                        <p:attrNameLst>
                                          <p:attrName>ppt_w</p:attrName>
                                        </p:attrNameLst>
                                      </p:cBhvr>
                                      <p:tavLst>
                                        <p:tav tm="0">
                                          <p:val>
                                            <p:fltVal val="0"/>
                                          </p:val>
                                        </p:tav>
                                        <p:tav tm="100000">
                                          <p:val>
                                            <p:strVal val="#ppt_w"/>
                                          </p:val>
                                        </p:tav>
                                      </p:tavLst>
                                    </p:anim>
                                    <p:anim calcmode="lin" valueType="num">
                                      <p:cBhvr>
                                        <p:cTn id="216" dur="500" fill="hold"/>
                                        <p:tgtEl>
                                          <p:spTgt spid="58"/>
                                        </p:tgtEl>
                                        <p:attrNameLst>
                                          <p:attrName>ppt_h</p:attrName>
                                        </p:attrNameLst>
                                      </p:cBhvr>
                                      <p:tavLst>
                                        <p:tav tm="0">
                                          <p:val>
                                            <p:fltVal val="0"/>
                                          </p:val>
                                        </p:tav>
                                        <p:tav tm="100000">
                                          <p:val>
                                            <p:strVal val="#ppt_h"/>
                                          </p:val>
                                        </p:tav>
                                      </p:tavLst>
                                    </p:anim>
                                    <p:animEffect transition="in" filter="fade">
                                      <p:cBhvr>
                                        <p:cTn id="217" dur="500"/>
                                        <p:tgtEl>
                                          <p:spTgt spid="58"/>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ppt_w</p:attrName>
                                        </p:attrNameLst>
                                      </p:cBhvr>
                                      <p:tavLst>
                                        <p:tav tm="0">
                                          <p:val>
                                            <p:fltVal val="0"/>
                                          </p:val>
                                        </p:tav>
                                        <p:tav tm="100000">
                                          <p:val>
                                            <p:strVal val="#ppt_w"/>
                                          </p:val>
                                        </p:tav>
                                      </p:tavLst>
                                    </p:anim>
                                    <p:anim calcmode="lin" valueType="num">
                                      <p:cBhvr>
                                        <p:cTn id="221" dur="500" fill="hold"/>
                                        <p:tgtEl>
                                          <p:spTgt spid="56"/>
                                        </p:tgtEl>
                                        <p:attrNameLst>
                                          <p:attrName>ppt_h</p:attrName>
                                        </p:attrNameLst>
                                      </p:cBhvr>
                                      <p:tavLst>
                                        <p:tav tm="0">
                                          <p:val>
                                            <p:fltVal val="0"/>
                                          </p:val>
                                        </p:tav>
                                        <p:tav tm="100000">
                                          <p:val>
                                            <p:strVal val="#ppt_h"/>
                                          </p:val>
                                        </p:tav>
                                      </p:tavLst>
                                    </p:anim>
                                    <p:animEffect transition="in" filter="fade">
                                      <p:cBhvr>
                                        <p:cTn id="222" dur="500"/>
                                        <p:tgtEl>
                                          <p:spTgt spid="56"/>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55"/>
                                        </p:tgtEl>
                                        <p:attrNameLst>
                                          <p:attrName>style.visibility</p:attrName>
                                        </p:attrNameLst>
                                      </p:cBhvr>
                                      <p:to>
                                        <p:strVal val="visible"/>
                                      </p:to>
                                    </p:set>
                                    <p:anim calcmode="lin" valueType="num">
                                      <p:cBhvr>
                                        <p:cTn id="225" dur="500" fill="hold"/>
                                        <p:tgtEl>
                                          <p:spTgt spid="55"/>
                                        </p:tgtEl>
                                        <p:attrNameLst>
                                          <p:attrName>ppt_w</p:attrName>
                                        </p:attrNameLst>
                                      </p:cBhvr>
                                      <p:tavLst>
                                        <p:tav tm="0">
                                          <p:val>
                                            <p:fltVal val="0"/>
                                          </p:val>
                                        </p:tav>
                                        <p:tav tm="100000">
                                          <p:val>
                                            <p:strVal val="#ppt_w"/>
                                          </p:val>
                                        </p:tav>
                                      </p:tavLst>
                                    </p:anim>
                                    <p:anim calcmode="lin" valueType="num">
                                      <p:cBhvr>
                                        <p:cTn id="226" dur="500" fill="hold"/>
                                        <p:tgtEl>
                                          <p:spTgt spid="55"/>
                                        </p:tgtEl>
                                        <p:attrNameLst>
                                          <p:attrName>ppt_h</p:attrName>
                                        </p:attrNameLst>
                                      </p:cBhvr>
                                      <p:tavLst>
                                        <p:tav tm="0">
                                          <p:val>
                                            <p:fltVal val="0"/>
                                          </p:val>
                                        </p:tav>
                                        <p:tav tm="100000">
                                          <p:val>
                                            <p:strVal val="#ppt_h"/>
                                          </p:val>
                                        </p:tav>
                                      </p:tavLst>
                                    </p:anim>
                                    <p:animEffect transition="in" filter="fade">
                                      <p:cBhvr>
                                        <p:cTn id="227" dur="500"/>
                                        <p:tgtEl>
                                          <p:spTgt spid="55"/>
                                        </p:tgtEl>
                                      </p:cBhvr>
                                    </p:animEffect>
                                  </p:childTnLst>
                                </p:cTn>
                              </p:par>
                              <p:par>
                                <p:cTn id="228" presetID="10" presetClass="entr" presetSubtype="0" repeatCount="indefinite" fill="hold" grpId="0" nodeType="withEffect">
                                  <p:stCondLst>
                                    <p:cond delay="1000"/>
                                  </p:stCondLst>
                                  <p:childTnLst>
                                    <p:set>
                                      <p:cBhvr>
                                        <p:cTn id="229" dur="1" fill="hold">
                                          <p:stCondLst>
                                            <p:cond delay="0"/>
                                          </p:stCondLst>
                                        </p:cTn>
                                        <p:tgtEl>
                                          <p:spTgt spid="117"/>
                                        </p:tgtEl>
                                        <p:attrNameLst>
                                          <p:attrName>style.visibility</p:attrName>
                                        </p:attrNameLst>
                                      </p:cBhvr>
                                      <p:to>
                                        <p:strVal val="visible"/>
                                      </p:to>
                                    </p:set>
                                    <p:animMotion origin="layout" path="M 0 7.40741E-7 L 0 -0.03079 " pathEditMode="relative">
                                      <p:cBhvr additive="base">
                                        <p:cTn id="230" dur="750" autoRev="1" fill="hold">
                                          <p:stCondLst>
                                            <p:cond delay="0"/>
                                          </p:stCondLst>
                                        </p:cTn>
                                        <p:tgtEl>
                                          <p:spTgt spid="117"/>
                                        </p:tgtEl>
                                        <p:attrNameLst>
                                          <p:attrName>ppt_x</p:attrName>
                                          <p:attrName>ppt_y</p:attrName>
                                        </p:attrNameLst>
                                      </p:cBhvr>
                                    </p:animMotion>
                                    <p:set>
                                      <p:cBhvr additive="base">
                                        <p:cTn id="231" dur="750" fill="hold">
                                          <p:stCondLst>
                                            <p:cond delay="1500"/>
                                          </p:stCondLst>
                                        </p:cTn>
                                        <p:tgtEl>
                                          <p:spTgt spid="117"/>
                                        </p:tgtEl>
                                        <p:attrNameLst>
                                          <p:attrName>style.visibility</p:attrName>
                                        </p:attrNameLst>
                                      </p:cBhvr>
                                      <p:to>
                                        <p:strVal val="visible"/>
                                      </p:to>
                                    </p:set>
                                  </p:childTnLst>
                                </p:cTn>
                              </p:par>
                              <p:par>
                                <p:cTn id="232" presetID="10" presetClass="entr" presetSubtype="0" repeatCount="indefinite" fill="hold" grpId="0" nodeType="withEffect">
                                  <p:stCondLst>
                                    <p:cond delay="1250"/>
                                  </p:stCondLst>
                                  <p:childTnLst>
                                    <p:set>
                                      <p:cBhvr>
                                        <p:cTn id="233" dur="1" fill="hold">
                                          <p:stCondLst>
                                            <p:cond delay="0"/>
                                          </p:stCondLst>
                                        </p:cTn>
                                        <p:tgtEl>
                                          <p:spTgt spid="118"/>
                                        </p:tgtEl>
                                        <p:attrNameLst>
                                          <p:attrName>style.visibility</p:attrName>
                                        </p:attrNameLst>
                                      </p:cBhvr>
                                      <p:to>
                                        <p:strVal val="visible"/>
                                      </p:to>
                                    </p:set>
                                    <p:animMotion origin="layout" path="M 0 7.40741E-7 L 0 -0.03079 " pathEditMode="relative">
                                      <p:cBhvr additive="base">
                                        <p:cTn id="234" dur="750" autoRev="1" fill="hold">
                                          <p:stCondLst>
                                            <p:cond delay="0"/>
                                          </p:stCondLst>
                                        </p:cTn>
                                        <p:tgtEl>
                                          <p:spTgt spid="118"/>
                                        </p:tgtEl>
                                        <p:attrNameLst>
                                          <p:attrName>ppt_x</p:attrName>
                                          <p:attrName>ppt_y</p:attrName>
                                        </p:attrNameLst>
                                      </p:cBhvr>
                                    </p:animMotion>
                                    <p:set>
                                      <p:cBhvr additive="base">
                                        <p:cTn id="235" dur="750" fill="hold">
                                          <p:stCondLst>
                                            <p:cond delay="1500"/>
                                          </p:stCondLst>
                                        </p:cTn>
                                        <p:tgtEl>
                                          <p:spTgt spid="118"/>
                                        </p:tgtEl>
                                        <p:attrNameLst>
                                          <p:attrName>style.visibility</p:attrName>
                                        </p:attrNameLst>
                                      </p:cBhvr>
                                      <p:to>
                                        <p:strVal val="visible"/>
                                      </p:to>
                                    </p:set>
                                  </p:childTnLst>
                                </p:cTn>
                              </p:par>
                              <p:par>
                                <p:cTn id="236" presetID="10" presetClass="entr" presetSubtype="0" repeatCount="indefinite" fill="hold" grpId="0" nodeType="withEffect">
                                  <p:stCondLst>
                                    <p:cond delay="1500"/>
                                  </p:stCondLst>
                                  <p:childTnLst>
                                    <p:set>
                                      <p:cBhvr>
                                        <p:cTn id="237" dur="1" fill="hold">
                                          <p:stCondLst>
                                            <p:cond delay="0"/>
                                          </p:stCondLst>
                                        </p:cTn>
                                        <p:tgtEl>
                                          <p:spTgt spid="119"/>
                                        </p:tgtEl>
                                        <p:attrNameLst>
                                          <p:attrName>style.visibility</p:attrName>
                                        </p:attrNameLst>
                                      </p:cBhvr>
                                      <p:to>
                                        <p:strVal val="visible"/>
                                      </p:to>
                                    </p:set>
                                    <p:animMotion origin="layout" path="M 0 7.40741E-7 L 0 -0.03079 " pathEditMode="relative">
                                      <p:cBhvr additive="base">
                                        <p:cTn id="238" dur="750" autoRev="1" fill="hold">
                                          <p:stCondLst>
                                            <p:cond delay="0"/>
                                          </p:stCondLst>
                                        </p:cTn>
                                        <p:tgtEl>
                                          <p:spTgt spid="119"/>
                                        </p:tgtEl>
                                        <p:attrNameLst>
                                          <p:attrName>ppt_x</p:attrName>
                                          <p:attrName>ppt_y</p:attrName>
                                        </p:attrNameLst>
                                      </p:cBhvr>
                                    </p:animMotion>
                                    <p:set>
                                      <p:cBhvr additive="base">
                                        <p:cTn id="239" dur="750" fill="hold">
                                          <p:stCondLst>
                                            <p:cond delay="1500"/>
                                          </p:stCondLst>
                                        </p:cTn>
                                        <p:tgtEl>
                                          <p:spTgt spid="119"/>
                                        </p:tgtEl>
                                        <p:attrNameLst>
                                          <p:attrName>style.visibility</p:attrName>
                                        </p:attrNameLst>
                                      </p:cBhvr>
                                      <p:to>
                                        <p:strVal val="visible"/>
                                      </p:to>
                                    </p:set>
                                  </p:childTnLst>
                                </p:cTn>
                              </p:par>
                              <p:par>
                                <p:cTn id="240" presetID="10" presetClass="entr" presetSubtype="0" repeatCount="indefinite" fill="hold" grpId="0" nodeType="withEffect">
                                  <p:stCondLst>
                                    <p:cond delay="1750"/>
                                  </p:stCondLst>
                                  <p:childTnLst>
                                    <p:set>
                                      <p:cBhvr>
                                        <p:cTn id="241" dur="1" fill="hold">
                                          <p:stCondLst>
                                            <p:cond delay="0"/>
                                          </p:stCondLst>
                                        </p:cTn>
                                        <p:tgtEl>
                                          <p:spTgt spid="120"/>
                                        </p:tgtEl>
                                        <p:attrNameLst>
                                          <p:attrName>style.visibility</p:attrName>
                                        </p:attrNameLst>
                                      </p:cBhvr>
                                      <p:to>
                                        <p:strVal val="visible"/>
                                      </p:to>
                                    </p:set>
                                    <p:animMotion origin="layout" path="M 0 7.40741E-7 L 0 -0.03079 " pathEditMode="relative">
                                      <p:cBhvr additive="base">
                                        <p:cTn id="242" dur="750" autoRev="1" fill="hold">
                                          <p:stCondLst>
                                            <p:cond delay="0"/>
                                          </p:stCondLst>
                                        </p:cTn>
                                        <p:tgtEl>
                                          <p:spTgt spid="120"/>
                                        </p:tgtEl>
                                        <p:attrNameLst>
                                          <p:attrName>ppt_x</p:attrName>
                                          <p:attrName>ppt_y</p:attrName>
                                        </p:attrNameLst>
                                      </p:cBhvr>
                                    </p:animMotion>
                                    <p:set>
                                      <p:cBhvr additive="base">
                                        <p:cTn id="243" dur="750" fill="hold">
                                          <p:stCondLst>
                                            <p:cond delay="1500"/>
                                          </p:stCondLst>
                                        </p:cTn>
                                        <p:tgtEl>
                                          <p:spTgt spid="120"/>
                                        </p:tgtEl>
                                        <p:attrNameLst>
                                          <p:attrName>style.visibility</p:attrName>
                                        </p:attrNameLst>
                                      </p:cBhvr>
                                      <p:to>
                                        <p:strVal val="visible"/>
                                      </p:to>
                                    </p:set>
                                  </p:childTnLst>
                                </p:cTn>
                              </p:par>
                              <p:par>
                                <p:cTn id="244" presetID="22" presetClass="entr" presetSubtype="8" fill="hold" grpId="0" nodeType="withEffect">
                                  <p:stCondLst>
                                    <p:cond delay="1000"/>
                                  </p:stCondLst>
                                  <p:childTnLst>
                                    <p:set>
                                      <p:cBhvr>
                                        <p:cTn id="245" dur="1" fill="hold">
                                          <p:stCondLst>
                                            <p:cond delay="0"/>
                                          </p:stCondLst>
                                        </p:cTn>
                                        <p:tgtEl>
                                          <p:spTgt spid="116"/>
                                        </p:tgtEl>
                                        <p:attrNameLst>
                                          <p:attrName>style.visibility</p:attrName>
                                        </p:attrNameLst>
                                      </p:cBhvr>
                                      <p:to>
                                        <p:strVal val="visible"/>
                                      </p:to>
                                    </p:set>
                                    <p:animEffect transition="in" filter="wipe(left)">
                                      <p:cBhvr>
                                        <p:cTn id="246" dur="1000"/>
                                        <p:tgtEl>
                                          <p:spTgt spid="116"/>
                                        </p:tgtEl>
                                      </p:cBhvr>
                                    </p:animEffect>
                                  </p:childTnLst>
                                </p:cTn>
                              </p:par>
                              <p:par>
                                <p:cTn id="247" presetID="42" presetClass="entr" presetSubtype="0" fill="hold" nodeType="withEffect">
                                  <p:stCondLst>
                                    <p:cond delay="1000"/>
                                  </p:stCondLst>
                                  <p:childTnLst>
                                    <p:set>
                                      <p:cBhvr>
                                        <p:cTn id="248" dur="1" fill="hold">
                                          <p:stCondLst>
                                            <p:cond delay="0"/>
                                          </p:stCondLst>
                                        </p:cTn>
                                        <p:tgtEl>
                                          <p:spTgt spid="5"/>
                                        </p:tgtEl>
                                        <p:attrNameLst>
                                          <p:attrName>style.visibility</p:attrName>
                                        </p:attrNameLst>
                                      </p:cBhvr>
                                      <p:to>
                                        <p:strVal val="visible"/>
                                      </p:to>
                                    </p:set>
                                    <p:animEffect transition="in" filter="fade">
                                      <p:cBhvr>
                                        <p:cTn id="249" dur="1000"/>
                                        <p:tgtEl>
                                          <p:spTgt spid="5"/>
                                        </p:tgtEl>
                                      </p:cBhvr>
                                    </p:animEffect>
                                    <p:anim calcmode="lin" valueType="num">
                                      <p:cBhvr>
                                        <p:cTn id="250" dur="1000" fill="hold"/>
                                        <p:tgtEl>
                                          <p:spTgt spid="5"/>
                                        </p:tgtEl>
                                        <p:attrNameLst>
                                          <p:attrName>ppt_x</p:attrName>
                                        </p:attrNameLst>
                                      </p:cBhvr>
                                      <p:tavLst>
                                        <p:tav tm="0">
                                          <p:val>
                                            <p:strVal val="#ppt_x"/>
                                          </p:val>
                                        </p:tav>
                                        <p:tav tm="100000">
                                          <p:val>
                                            <p:strVal val="#ppt_x"/>
                                          </p:val>
                                        </p:tav>
                                      </p:tavLst>
                                    </p:anim>
                                    <p:anim calcmode="lin" valueType="num">
                                      <p:cBhvr>
                                        <p:cTn id="251" dur="1000" fill="hold"/>
                                        <p:tgtEl>
                                          <p:spTgt spid="5"/>
                                        </p:tgtEl>
                                        <p:attrNameLst>
                                          <p:attrName>ppt_y</p:attrName>
                                        </p:attrNameLst>
                                      </p:cBhvr>
                                      <p:tavLst>
                                        <p:tav tm="0">
                                          <p:val>
                                            <p:strVal val="#ppt_y+.1"/>
                                          </p:val>
                                        </p:tav>
                                        <p:tav tm="100000">
                                          <p:val>
                                            <p:strVal val="#ppt_y"/>
                                          </p:val>
                                        </p:tav>
                                      </p:tavLst>
                                    </p:anim>
                                  </p:childTnLst>
                                </p:cTn>
                              </p:par>
                              <p:par>
                                <p:cTn id="252" presetID="10" presetClass="entr" presetSubtype="0" fill="hold" grpId="0" nodeType="withEffect">
                                  <p:stCondLst>
                                    <p:cond delay="1000"/>
                                  </p:stCondLst>
                                  <p:childTnLst>
                                    <p:set>
                                      <p:cBhvr>
                                        <p:cTn id="253" dur="1" fill="hold">
                                          <p:stCondLst>
                                            <p:cond delay="0"/>
                                          </p:stCondLst>
                                        </p:cTn>
                                        <p:tgtEl>
                                          <p:spTgt spid="62"/>
                                        </p:tgtEl>
                                        <p:attrNameLst>
                                          <p:attrName>style.visibility</p:attrName>
                                        </p:attrNameLst>
                                      </p:cBhvr>
                                      <p:to>
                                        <p:strVal val="visible"/>
                                      </p:to>
                                    </p:set>
                                    <p:animEffect transition="in" filter="fade">
                                      <p:cBhvr>
                                        <p:cTn id="2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116" grpId="0"/>
      <p:bldP spid="117" grpId="0" animBg="1"/>
      <p:bldP spid="118" grpId="0" animBg="1"/>
      <p:bldP spid="119" grpId="0" animBg="1"/>
      <p:bldP spid="120" grpId="0" animBg="1"/>
      <p:bldGraphic spid="62"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5374432" y="180767"/>
            <a:ext cx="5992343" cy="4615845"/>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1A1D1A"/>
              </a:solidFill>
              <a:effectLst/>
              <a:uLnTx/>
              <a:uFillTx/>
              <a:latin typeface="华文细黑"/>
              <a:ea typeface="华文细黑"/>
              <a:cs typeface="+mn-cs"/>
            </a:endParaRPr>
          </a:p>
        </p:txBody>
      </p:sp>
      <p:cxnSp>
        <p:nvCxnSpPr>
          <p:cNvPr id="22" name="直接连接符 21"/>
          <p:cNvCxnSpPr>
            <a:stCxn id="52" idx="2"/>
            <a:endCxn id="51" idx="5"/>
          </p:cNvCxnSpPr>
          <p:nvPr/>
        </p:nvCxnSpPr>
        <p:spPr>
          <a:xfrm rot="20700000" flipH="1">
            <a:off x="8148366" y="1748122"/>
            <a:ext cx="528520" cy="5120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8405625" y="1097194"/>
            <a:ext cx="437612" cy="17577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8439368" y="1278896"/>
            <a:ext cx="191499" cy="41442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8688904" y="1681210"/>
            <a:ext cx="230186" cy="35685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8482803" y="2092558"/>
            <a:ext cx="421986" cy="3832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8509309" y="2146089"/>
            <a:ext cx="236987" cy="39033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8940112" y="2092160"/>
            <a:ext cx="157989" cy="704083"/>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8871364" y="2504145"/>
            <a:ext cx="211571" cy="351274"/>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8762133" y="2556122"/>
            <a:ext cx="131791" cy="77331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8146736" y="2216766"/>
            <a:ext cx="384192" cy="59473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8810496" y="2870377"/>
            <a:ext cx="351335" cy="4523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8927148" y="3339507"/>
            <a:ext cx="179035" cy="51450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8233591" y="2607796"/>
            <a:ext cx="577002" cy="18836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8196545" y="1887360"/>
            <a:ext cx="217605" cy="28927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8320063" y="2837137"/>
            <a:ext cx="448053" cy="590588"/>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8324770" y="3427105"/>
            <a:ext cx="525371" cy="33081"/>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7903741" y="3608299"/>
            <a:ext cx="456311" cy="33045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8378531" y="3451162"/>
            <a:ext cx="737852" cy="5042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9166471" y="3799221"/>
            <a:ext cx="76553" cy="7657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4" name="椭圆 43"/>
          <p:cNvSpPr/>
          <p:nvPr/>
        </p:nvSpPr>
        <p:spPr>
          <a:xfrm rot="9525715" flipH="1">
            <a:off x="8376679" y="1271213"/>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5" name="椭圆 44"/>
          <p:cNvSpPr/>
          <p:nvPr/>
        </p:nvSpPr>
        <p:spPr>
          <a:xfrm rot="9525715" flipH="1">
            <a:off x="8826064" y="1042106"/>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6" name="椭圆 45"/>
          <p:cNvSpPr/>
          <p:nvPr/>
        </p:nvSpPr>
        <p:spPr>
          <a:xfrm rot="9525715" flipH="1">
            <a:off x="8900589" y="2036094"/>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7" name="椭圆 46"/>
          <p:cNvSpPr/>
          <p:nvPr/>
        </p:nvSpPr>
        <p:spPr>
          <a:xfrm rot="9525715" flipH="1">
            <a:off x="8835507" y="3331568"/>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8" name="椭圆 47"/>
          <p:cNvSpPr/>
          <p:nvPr/>
        </p:nvSpPr>
        <p:spPr>
          <a:xfrm rot="9525715" flipH="1">
            <a:off x="8774432" y="2497153"/>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9" name="椭圆 48"/>
          <p:cNvSpPr/>
          <p:nvPr/>
        </p:nvSpPr>
        <p:spPr>
          <a:xfrm rot="9525715" flipH="1">
            <a:off x="8211745" y="284911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0" name="椭圆 49"/>
          <p:cNvSpPr/>
          <p:nvPr/>
        </p:nvSpPr>
        <p:spPr>
          <a:xfrm rot="9525715" flipH="1">
            <a:off x="7723015" y="2481871"/>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1" name="椭圆 50"/>
          <p:cNvSpPr/>
          <p:nvPr/>
        </p:nvSpPr>
        <p:spPr>
          <a:xfrm rot="9525715" flipH="1">
            <a:off x="8123295" y="1864383"/>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2" name="椭圆 51"/>
          <p:cNvSpPr/>
          <p:nvPr/>
        </p:nvSpPr>
        <p:spPr>
          <a:xfrm rot="9525715" flipH="1">
            <a:off x="8660239" y="1660207"/>
            <a:ext cx="29933" cy="2994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3" name="椭圆 52"/>
          <p:cNvSpPr/>
          <p:nvPr/>
        </p:nvSpPr>
        <p:spPr>
          <a:xfrm rot="9525715" flipH="1">
            <a:off x="8446766" y="2135705"/>
            <a:ext cx="26259" cy="2626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4" name="椭圆 53"/>
          <p:cNvSpPr/>
          <p:nvPr/>
        </p:nvSpPr>
        <p:spPr>
          <a:xfrm rot="9525715" flipH="1">
            <a:off x="9085547" y="2794905"/>
            <a:ext cx="39376" cy="3938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5" name="椭圆 54"/>
          <p:cNvSpPr/>
          <p:nvPr/>
        </p:nvSpPr>
        <p:spPr>
          <a:xfrm rot="9525715" flipH="1">
            <a:off x="8296769" y="3513997"/>
            <a:ext cx="42683" cy="4269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6" name="椭圆 55"/>
          <p:cNvSpPr/>
          <p:nvPr/>
        </p:nvSpPr>
        <p:spPr>
          <a:xfrm rot="9525715" flipH="1">
            <a:off x="7935778" y="399020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7" name="椭圆 56"/>
          <p:cNvSpPr/>
          <p:nvPr/>
        </p:nvSpPr>
        <p:spPr>
          <a:xfrm rot="9525715" flipH="1">
            <a:off x="7687124" y="4492099"/>
            <a:ext cx="80412" cy="8042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8" name="椭圆 57"/>
          <p:cNvSpPr/>
          <p:nvPr/>
        </p:nvSpPr>
        <p:spPr>
          <a:xfrm rot="9525715" flipH="1">
            <a:off x="8552553" y="4352501"/>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9" name="椭圆 58"/>
          <p:cNvSpPr/>
          <p:nvPr/>
        </p:nvSpPr>
        <p:spPr>
          <a:xfrm rot="9525715" flipH="1">
            <a:off x="7651429" y="3716731"/>
            <a:ext cx="35107" cy="3511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41" name="直接连接符 40"/>
          <p:cNvCxnSpPr>
            <a:endCxn id="45" idx="5"/>
          </p:cNvCxnSpPr>
          <p:nvPr/>
        </p:nvCxnSpPr>
        <p:spPr>
          <a:xfrm flipH="1">
            <a:off x="8866407" y="370216"/>
            <a:ext cx="232018" cy="67433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8024397" y="3969553"/>
            <a:ext cx="484582" cy="4561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8999964" y="4660890"/>
            <a:ext cx="55775" cy="5578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64" name="直接连接符 63"/>
          <p:cNvCxnSpPr>
            <a:stCxn id="58" idx="7"/>
          </p:cNvCxnSpPr>
          <p:nvPr/>
        </p:nvCxnSpPr>
        <p:spPr>
          <a:xfrm>
            <a:off x="8607633" y="4392856"/>
            <a:ext cx="384120" cy="2832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3870A936-1965-4930-8552-6CAF660A035F}"/>
              </a:ext>
            </a:extLst>
          </p:cNvPr>
          <p:cNvSpPr/>
          <p:nvPr/>
        </p:nvSpPr>
        <p:spPr>
          <a:xfrm>
            <a:off x="5219092" y="1741792"/>
            <a:ext cx="2167086" cy="1044517"/>
          </a:xfrm>
          <a:prstGeom prst="rect">
            <a:avLst/>
          </a:prstGeom>
        </p:spPr>
        <p:txBody>
          <a:bodyPr wrap="square">
            <a:spAutoFit/>
          </a:bodyPr>
          <a:lstStyle/>
          <a:p>
            <a:pPr lvl="0" defTabSz="685800">
              <a:lnSpc>
                <a:spcPct val="120000"/>
              </a:lnSpc>
            </a:pPr>
            <a:r>
              <a:rPr lang="en-US" altLang="zh-CN" sz="1050" dirty="0">
                <a:solidFill>
                  <a:srgbClr val="1A1D1A"/>
                </a:solidFill>
              </a:rPr>
              <a:t>M</a:t>
            </a:r>
            <a:r>
              <a:rPr lang="zh-CN" altLang="en-US" sz="1050" dirty="0">
                <a:solidFill>
                  <a:srgbClr val="1A1D1A"/>
                </a:solidFill>
              </a:rPr>
              <a:t>达到某个取值（</a:t>
            </a:r>
            <a:r>
              <a:rPr lang="en-US" altLang="zh-CN" sz="1050" dirty="0">
                <a:solidFill>
                  <a:srgbClr val="1A1D1A"/>
                </a:solidFill>
              </a:rPr>
              <a:t>M=11</a:t>
            </a:r>
            <a:r>
              <a:rPr lang="zh-CN" altLang="en-US" sz="1050" dirty="0">
                <a:solidFill>
                  <a:srgbClr val="1A1D1A"/>
                </a:solidFill>
              </a:rPr>
              <a:t>），横向剪枝算法的运行时间上升明显</a:t>
            </a:r>
            <a:endParaRPr lang="en-US" altLang="zh-CN" sz="1050" dirty="0">
              <a:solidFill>
                <a:srgbClr val="1A1D1A"/>
              </a:solidFill>
            </a:endParaRPr>
          </a:p>
          <a:p>
            <a:pPr lvl="0" defTabSz="685800">
              <a:lnSpc>
                <a:spcPct val="120000"/>
              </a:lnSpc>
            </a:pPr>
            <a:endParaRPr kumimoji="0" lang="en-US" altLang="zh-CN" sz="1050" b="0" i="0" u="none" strike="noStrike" kern="1200" cap="none" spc="0" normalizeH="0" baseline="0" noProof="0" dirty="0">
              <a:ln>
                <a:noFill/>
              </a:ln>
              <a:solidFill>
                <a:srgbClr val="1A1D1A"/>
              </a:solidFill>
              <a:effectLst/>
              <a:uLnTx/>
              <a:uFillTx/>
              <a:latin typeface="华文细黑"/>
              <a:ea typeface="华文细黑"/>
              <a:cs typeface="+mn-cs"/>
            </a:endParaRPr>
          </a:p>
          <a:p>
            <a:pPr lvl="0" defTabSz="685800">
              <a:lnSpc>
                <a:spcPct val="120000"/>
              </a:lnSpc>
            </a:pPr>
            <a:r>
              <a:rPr lang="zh-CN" altLang="en-US" sz="1050" dirty="0">
                <a:solidFill>
                  <a:srgbClr val="1A1D1A"/>
                </a:solidFill>
              </a:rPr>
              <a:t>算法效率：</a:t>
            </a:r>
            <a:endParaRPr lang="en-US" altLang="zh-CN" sz="1050" dirty="0">
              <a:solidFill>
                <a:srgbClr val="1A1D1A"/>
              </a:solidFill>
            </a:endParaRPr>
          </a:p>
          <a:p>
            <a:pPr lvl="0" defTabSz="685800">
              <a:lnSpc>
                <a:spcPct val="120000"/>
              </a:lnSpc>
            </a:pPr>
            <a:r>
              <a:rPr lang="zh-CN" altLang="en-US" sz="1050" dirty="0">
                <a:solidFill>
                  <a:srgbClr val="1A1D1A"/>
                </a:solidFill>
              </a:rPr>
              <a:t>综合剪枝</a:t>
            </a:r>
            <a:r>
              <a:rPr lang="en-US" altLang="zh-CN" sz="1050" dirty="0">
                <a:solidFill>
                  <a:srgbClr val="1A1D1A"/>
                </a:solidFill>
              </a:rPr>
              <a:t>&gt;</a:t>
            </a:r>
            <a:r>
              <a:rPr lang="zh-CN" altLang="en-US" sz="1050" dirty="0">
                <a:solidFill>
                  <a:srgbClr val="1A1D1A"/>
                </a:solidFill>
              </a:rPr>
              <a:t>上下界剪枝</a:t>
            </a:r>
            <a:r>
              <a:rPr lang="en-US" altLang="zh-CN" sz="1050" dirty="0">
                <a:solidFill>
                  <a:srgbClr val="1A1D1A"/>
                </a:solidFill>
              </a:rPr>
              <a:t>&gt;</a:t>
            </a:r>
            <a:r>
              <a:rPr lang="zh-CN" altLang="en-US" sz="1050" dirty="0">
                <a:solidFill>
                  <a:srgbClr val="1A1D1A"/>
                </a:solidFill>
              </a:rPr>
              <a:t>横向剪枝</a:t>
            </a:r>
            <a:endParaRPr kumimoji="0" lang="zh-CN" altLang="en-US" sz="1050" b="0" i="0" u="none" strike="noStrike" kern="1200" cap="none" spc="0" normalizeH="0" baseline="0" noProof="0" dirty="0">
              <a:ln>
                <a:noFill/>
              </a:ln>
              <a:solidFill>
                <a:srgbClr val="1A1D1A"/>
              </a:solidFill>
              <a:effectLst/>
              <a:uLnTx/>
              <a:uFillTx/>
              <a:latin typeface="华文细黑"/>
              <a:ea typeface="华文细黑"/>
            </a:endParaRPr>
          </a:p>
        </p:txBody>
      </p:sp>
      <p:sp>
        <p:nvSpPr>
          <p:cNvPr id="117" name="椭圆 116">
            <a:extLst>
              <a:ext uri="{FF2B5EF4-FFF2-40B4-BE49-F238E27FC236}">
                <a16:creationId xmlns:a16="http://schemas.microsoft.com/office/drawing/2014/main" id="{98620445-E840-4D31-A92E-F83DE29594E0}"/>
              </a:ext>
            </a:extLst>
          </p:cNvPr>
          <p:cNvSpPr/>
          <p:nvPr/>
        </p:nvSpPr>
        <p:spPr>
          <a:xfrm>
            <a:off x="5308718"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8" name="椭圆 117">
            <a:extLst>
              <a:ext uri="{FF2B5EF4-FFF2-40B4-BE49-F238E27FC236}">
                <a16:creationId xmlns:a16="http://schemas.microsoft.com/office/drawing/2014/main" id="{CC95F670-AEAC-4ED3-A8D9-4BC7A7BDC935}"/>
              </a:ext>
            </a:extLst>
          </p:cNvPr>
          <p:cNvSpPr/>
          <p:nvPr/>
        </p:nvSpPr>
        <p:spPr>
          <a:xfrm>
            <a:off x="5613329"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9" name="椭圆 118">
            <a:extLst>
              <a:ext uri="{FF2B5EF4-FFF2-40B4-BE49-F238E27FC236}">
                <a16:creationId xmlns:a16="http://schemas.microsoft.com/office/drawing/2014/main" id="{20A54D51-8A76-4716-B0B3-ED09BF942BD8}"/>
              </a:ext>
            </a:extLst>
          </p:cNvPr>
          <p:cNvSpPr/>
          <p:nvPr/>
        </p:nvSpPr>
        <p:spPr>
          <a:xfrm>
            <a:off x="5917940"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20" name="椭圆 119">
            <a:extLst>
              <a:ext uri="{FF2B5EF4-FFF2-40B4-BE49-F238E27FC236}">
                <a16:creationId xmlns:a16="http://schemas.microsoft.com/office/drawing/2014/main" id="{188A01A4-3EF7-41C0-9C80-C1FA73E9CC48}"/>
              </a:ext>
            </a:extLst>
          </p:cNvPr>
          <p:cNvSpPr/>
          <p:nvPr/>
        </p:nvSpPr>
        <p:spPr>
          <a:xfrm>
            <a:off x="6222551"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5" name="直接连接符 4">
            <a:extLst>
              <a:ext uri="{FF2B5EF4-FFF2-40B4-BE49-F238E27FC236}">
                <a16:creationId xmlns:a16="http://schemas.microsoft.com/office/drawing/2014/main" id="{1A3748C4-90CA-4283-A08B-C4DD71C595FF}"/>
              </a:ext>
            </a:extLst>
          </p:cNvPr>
          <p:cNvCxnSpPr/>
          <p:nvPr/>
        </p:nvCxnSpPr>
        <p:spPr>
          <a:xfrm>
            <a:off x="5026734" y="485753"/>
            <a:ext cx="0" cy="4337210"/>
          </a:xfrm>
          <a:prstGeom prst="line">
            <a:avLst/>
          </a:prstGeom>
          <a:ln w="19050">
            <a:gradFill>
              <a:gsLst>
                <a:gs pos="0">
                  <a:schemeClr val="tx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1400000" scaled="0"/>
            </a:gra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6AFBE872-BA9F-4E04-A131-7ADB89ADB03A}"/>
              </a:ext>
            </a:extLst>
          </p:cNvPr>
          <p:cNvSpPr txBox="1"/>
          <p:nvPr/>
        </p:nvSpPr>
        <p:spPr>
          <a:xfrm>
            <a:off x="277264" y="180477"/>
            <a:ext cx="2998592" cy="3750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1600" dirty="0">
                <a:solidFill>
                  <a:srgbClr val="778495"/>
                </a:solidFill>
                <a:latin typeface="华文细黑"/>
                <a:ea typeface="华文细黑"/>
                <a:cs typeface="+mn-ea"/>
                <a:sym typeface="+mn-lt"/>
              </a:rPr>
              <a:t>M</a:t>
            </a:r>
            <a:r>
              <a:rPr kumimoji="0" lang="zh-CN" altLang="en-US" sz="1600" b="0" i="0" u="none" strike="noStrike" kern="1200" cap="none" spc="0" normalizeH="0" baseline="0" noProof="0" dirty="0">
                <a:ln>
                  <a:noFill/>
                </a:ln>
                <a:solidFill>
                  <a:srgbClr val="778495"/>
                </a:solidFill>
                <a:effectLst/>
                <a:uLnTx/>
                <a:uFillTx/>
                <a:latin typeface="华文细黑"/>
                <a:ea typeface="华文细黑"/>
                <a:cs typeface="+mn-ea"/>
                <a:sym typeface="+mn-lt"/>
              </a:rPr>
              <a:t>值</a:t>
            </a:r>
            <a:endParaRPr kumimoji="0" lang="en-GB" altLang="zh-CN" sz="1600" b="0" i="0" u="none" strike="noStrike" kern="1200" cap="none" spc="0" normalizeH="0" baseline="0" noProof="0" dirty="0">
              <a:ln>
                <a:noFill/>
              </a:ln>
              <a:solidFill>
                <a:srgbClr val="778495"/>
              </a:solidFill>
              <a:effectLst/>
              <a:uLnTx/>
              <a:uFillTx/>
              <a:latin typeface="华文细黑"/>
              <a:ea typeface="华文细黑"/>
              <a:cs typeface="+mn-ea"/>
              <a:sym typeface="+mn-lt"/>
            </a:endParaRPr>
          </a:p>
        </p:txBody>
      </p:sp>
      <p:graphicFrame>
        <p:nvGraphicFramePr>
          <p:cNvPr id="61" name="图表 60">
            <a:extLst>
              <a:ext uri="{FF2B5EF4-FFF2-40B4-BE49-F238E27FC236}">
                <a16:creationId xmlns:a16="http://schemas.microsoft.com/office/drawing/2014/main" id="{D6FA5993-B1F8-408E-A02E-6BEB3396BE81}"/>
              </a:ext>
            </a:extLst>
          </p:cNvPr>
          <p:cNvGraphicFramePr/>
          <p:nvPr>
            <p:extLst>
              <p:ext uri="{D42A27DB-BD31-4B8C-83A1-F6EECF244321}">
                <p14:modId xmlns:p14="http://schemas.microsoft.com/office/powerpoint/2010/main" val="4239713868"/>
              </p:ext>
            </p:extLst>
          </p:nvPr>
        </p:nvGraphicFramePr>
        <p:xfrm>
          <a:off x="310889" y="1291851"/>
          <a:ext cx="4297288" cy="28639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5930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250"/>
                                        <p:tgtEl>
                                          <p:spTgt spid="73"/>
                                        </p:tgtEl>
                                      </p:cBhvr>
                                    </p:animEffect>
                                  </p:childTnLst>
                                </p:cTn>
                              </p:par>
                              <p:par>
                                <p:cTn id="8" presetID="63" presetClass="path" presetSubtype="0" decel="30000" fill="hold" grpId="1" nodeType="withEffect">
                                  <p:stCondLst>
                                    <p:cond delay="250"/>
                                  </p:stCondLst>
                                  <p:childTnLst>
                                    <p:animMotion origin="layout" path="M -0.124349 -0.124074 L 0 0 E" pathEditMode="relative" ptsTypes="">
                                      <p:cBhvr>
                                        <p:cTn id="9" dur="1250" fill="hold"/>
                                        <p:tgtEl>
                                          <p:spTgt spid="73"/>
                                        </p:tgtEl>
                                        <p:attrNameLst>
                                          <p:attrName>ppt_x</p:attrName>
                                          <p:attrName>ppt_y</p:attrName>
                                        </p:attrNameLst>
                                      </p:cBhvr>
                                    </p:animMotion>
                                  </p:childTnLst>
                                </p:cTn>
                              </p:par>
                              <p:par>
                                <p:cTn id="10" presetID="6" presetClass="emph" presetSubtype="0" decel="30000" fill="hold" grpId="2" nodeType="withEffect">
                                  <p:stCondLst>
                                    <p:cond delay="250"/>
                                  </p:stCondLst>
                                  <p:childTnLst>
                                    <p:animScale>
                                      <p:cBhvr>
                                        <p:cTn id="11" dur="1250" fill="hold"/>
                                        <p:tgtEl>
                                          <p:spTgt spid="73"/>
                                        </p:tgtEl>
                                      </p:cBhvr>
                                      <p:by x="150000" y="150000"/>
                                      <p:from x="146726" y="119179"/>
                                      <p:to x="100000" y="100000"/>
                                    </p:animScale>
                                  </p:childTnLst>
                                </p:cTn>
                              </p:par>
                              <p:par>
                                <p:cTn id="12" presetID="31" presetClass="entr" presetSubtype="0" fill="hold" nodeType="withEffect">
                                  <p:stCondLst>
                                    <p:cond delay="5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ppt_w</p:attrName>
                                        </p:attrNameLst>
                                      </p:cBhvr>
                                      <p:tavLst>
                                        <p:tav tm="0">
                                          <p:val>
                                            <p:fltVal val="0"/>
                                          </p:val>
                                        </p:tav>
                                        <p:tav tm="100000">
                                          <p:val>
                                            <p:strVal val="#ppt_w"/>
                                          </p:val>
                                        </p:tav>
                                      </p:tavLst>
                                    </p:anim>
                                    <p:anim calcmode="lin" valueType="num">
                                      <p:cBhvr>
                                        <p:cTn id="15" dur="1000" fill="hold"/>
                                        <p:tgtEl>
                                          <p:spTgt spid="64"/>
                                        </p:tgtEl>
                                        <p:attrNameLst>
                                          <p:attrName>ppt_h</p:attrName>
                                        </p:attrNameLst>
                                      </p:cBhvr>
                                      <p:tavLst>
                                        <p:tav tm="0">
                                          <p:val>
                                            <p:fltVal val="0"/>
                                          </p:val>
                                        </p:tav>
                                        <p:tav tm="100000">
                                          <p:val>
                                            <p:strVal val="#ppt_h"/>
                                          </p:val>
                                        </p:tav>
                                      </p:tavLst>
                                    </p:anim>
                                    <p:anim calcmode="lin" valueType="num">
                                      <p:cBhvr>
                                        <p:cTn id="16" dur="1000" fill="hold"/>
                                        <p:tgtEl>
                                          <p:spTgt spid="64"/>
                                        </p:tgtEl>
                                        <p:attrNameLst>
                                          <p:attrName>style.rotation</p:attrName>
                                        </p:attrNameLst>
                                      </p:cBhvr>
                                      <p:tavLst>
                                        <p:tav tm="0">
                                          <p:val>
                                            <p:fltVal val="90"/>
                                          </p:val>
                                        </p:tav>
                                        <p:tav tm="100000">
                                          <p:val>
                                            <p:fltVal val="0"/>
                                          </p:val>
                                        </p:tav>
                                      </p:tavLst>
                                    </p:anim>
                                    <p:animEffect transition="in" filter="fade">
                                      <p:cBhvr>
                                        <p:cTn id="17" dur="1000"/>
                                        <p:tgtEl>
                                          <p:spTgt spid="64"/>
                                        </p:tgtEl>
                                      </p:cBhvr>
                                    </p:animEffect>
                                  </p:childTnLst>
                                </p:cTn>
                              </p:par>
                              <p:par>
                                <p:cTn id="18" presetID="31" presetClass="entr" presetSubtype="0"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1000" fill="hold"/>
                                        <p:tgtEl>
                                          <p:spTgt spid="42"/>
                                        </p:tgtEl>
                                        <p:attrNameLst>
                                          <p:attrName>ppt_w</p:attrName>
                                        </p:attrNameLst>
                                      </p:cBhvr>
                                      <p:tavLst>
                                        <p:tav tm="0">
                                          <p:val>
                                            <p:fltVal val="0"/>
                                          </p:val>
                                        </p:tav>
                                        <p:tav tm="100000">
                                          <p:val>
                                            <p:strVal val="#ppt_w"/>
                                          </p:val>
                                        </p:tav>
                                      </p:tavLst>
                                    </p:anim>
                                    <p:anim calcmode="lin" valueType="num">
                                      <p:cBhvr>
                                        <p:cTn id="21" dur="1000" fill="hold"/>
                                        <p:tgtEl>
                                          <p:spTgt spid="42"/>
                                        </p:tgtEl>
                                        <p:attrNameLst>
                                          <p:attrName>ppt_h</p:attrName>
                                        </p:attrNameLst>
                                      </p:cBhvr>
                                      <p:tavLst>
                                        <p:tav tm="0">
                                          <p:val>
                                            <p:fltVal val="0"/>
                                          </p:val>
                                        </p:tav>
                                        <p:tav tm="100000">
                                          <p:val>
                                            <p:strVal val="#ppt_h"/>
                                          </p:val>
                                        </p:tav>
                                      </p:tavLst>
                                    </p:anim>
                                    <p:anim calcmode="lin" valueType="num">
                                      <p:cBhvr>
                                        <p:cTn id="22" dur="1000" fill="hold"/>
                                        <p:tgtEl>
                                          <p:spTgt spid="42"/>
                                        </p:tgtEl>
                                        <p:attrNameLst>
                                          <p:attrName>style.rotation</p:attrName>
                                        </p:attrNameLst>
                                      </p:cBhvr>
                                      <p:tavLst>
                                        <p:tav tm="0">
                                          <p:val>
                                            <p:fltVal val="90"/>
                                          </p:val>
                                        </p:tav>
                                        <p:tav tm="100000">
                                          <p:val>
                                            <p:fltVal val="0"/>
                                          </p:val>
                                        </p:tav>
                                      </p:tavLst>
                                    </p:anim>
                                    <p:animEffect transition="in" filter="fade">
                                      <p:cBhvr>
                                        <p:cTn id="23" dur="1000"/>
                                        <p:tgtEl>
                                          <p:spTgt spid="42"/>
                                        </p:tgtEl>
                                      </p:cBhvr>
                                    </p:animEffect>
                                  </p:childTnLst>
                                </p:cTn>
                              </p:par>
                              <p:par>
                                <p:cTn id="24" presetID="31"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 calcmode="lin" valueType="num">
                                      <p:cBhvr>
                                        <p:cTn id="34" dur="1000" fill="hold"/>
                                        <p:tgtEl>
                                          <p:spTgt spid="38"/>
                                        </p:tgtEl>
                                        <p:attrNameLst>
                                          <p:attrName>style.rotation</p:attrName>
                                        </p:attrNameLst>
                                      </p:cBhvr>
                                      <p:tavLst>
                                        <p:tav tm="0">
                                          <p:val>
                                            <p:fltVal val="90"/>
                                          </p:val>
                                        </p:tav>
                                        <p:tav tm="100000">
                                          <p:val>
                                            <p:fltVal val="0"/>
                                          </p:val>
                                        </p:tav>
                                      </p:tavLst>
                                    </p:anim>
                                    <p:animEffect transition="in" filter="fade">
                                      <p:cBhvr>
                                        <p:cTn id="35" dur="1000"/>
                                        <p:tgtEl>
                                          <p:spTgt spid="38"/>
                                        </p:tgtEl>
                                      </p:cBhvr>
                                    </p:animEffect>
                                  </p:childTnLst>
                                </p:cTn>
                              </p:par>
                              <p:par>
                                <p:cTn id="36" presetID="31" presetClass="entr" presetSubtype="0" fill="hold" nodeType="withEffect">
                                  <p:stCondLst>
                                    <p:cond delay="50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par>
                                <p:cTn id="42" presetID="31" presetClass="entr" presetSubtype="0"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fltVal val="0"/>
                                          </p:val>
                                        </p:tav>
                                        <p:tav tm="100000">
                                          <p:val>
                                            <p:strVal val="#ppt_w"/>
                                          </p:val>
                                        </p:tav>
                                      </p:tavLst>
                                    </p:anim>
                                    <p:anim calcmode="lin" valueType="num">
                                      <p:cBhvr>
                                        <p:cTn id="45" dur="1000" fill="hold"/>
                                        <p:tgtEl>
                                          <p:spTgt spid="33"/>
                                        </p:tgtEl>
                                        <p:attrNameLst>
                                          <p:attrName>ppt_h</p:attrName>
                                        </p:attrNameLst>
                                      </p:cBhvr>
                                      <p:tavLst>
                                        <p:tav tm="0">
                                          <p:val>
                                            <p:fltVal val="0"/>
                                          </p:val>
                                        </p:tav>
                                        <p:tav tm="100000">
                                          <p:val>
                                            <p:strVal val="#ppt_h"/>
                                          </p:val>
                                        </p:tav>
                                      </p:tavLst>
                                    </p:anim>
                                    <p:anim calcmode="lin" valueType="num">
                                      <p:cBhvr>
                                        <p:cTn id="46" dur="1000" fill="hold"/>
                                        <p:tgtEl>
                                          <p:spTgt spid="33"/>
                                        </p:tgtEl>
                                        <p:attrNameLst>
                                          <p:attrName>style.rotation</p:attrName>
                                        </p:attrNameLst>
                                      </p:cBhvr>
                                      <p:tavLst>
                                        <p:tav tm="0">
                                          <p:val>
                                            <p:fltVal val="90"/>
                                          </p:val>
                                        </p:tav>
                                        <p:tav tm="100000">
                                          <p:val>
                                            <p:fltVal val="0"/>
                                          </p:val>
                                        </p:tav>
                                      </p:tavLst>
                                    </p:anim>
                                    <p:animEffect transition="in" filter="fade">
                                      <p:cBhvr>
                                        <p:cTn id="47" dur="1000"/>
                                        <p:tgtEl>
                                          <p:spTgt spid="33"/>
                                        </p:tgtEl>
                                      </p:cBhvr>
                                    </p:animEffect>
                                  </p:childTnLst>
                                </p:cTn>
                              </p:par>
                              <p:par>
                                <p:cTn id="48" presetID="31" presetClass="entr" presetSubtype="0" fill="hold"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fltVal val="0"/>
                                          </p:val>
                                        </p:tav>
                                        <p:tav tm="100000">
                                          <p:val>
                                            <p:strVal val="#ppt_h"/>
                                          </p:val>
                                        </p:tav>
                                      </p:tavLst>
                                    </p:anim>
                                    <p:anim calcmode="lin" valueType="num">
                                      <p:cBhvr>
                                        <p:cTn id="52" dur="1000" fill="hold"/>
                                        <p:tgtEl>
                                          <p:spTgt spid="32"/>
                                        </p:tgtEl>
                                        <p:attrNameLst>
                                          <p:attrName>style.rotation</p:attrName>
                                        </p:attrNameLst>
                                      </p:cBhvr>
                                      <p:tavLst>
                                        <p:tav tm="0">
                                          <p:val>
                                            <p:fltVal val="90"/>
                                          </p:val>
                                        </p:tav>
                                        <p:tav tm="100000">
                                          <p:val>
                                            <p:fltVal val="0"/>
                                          </p:val>
                                        </p:tav>
                                      </p:tavLst>
                                    </p:anim>
                                    <p:animEffect transition="in" filter="fade">
                                      <p:cBhvr>
                                        <p:cTn id="53" dur="1000"/>
                                        <p:tgtEl>
                                          <p:spTgt spid="32"/>
                                        </p:tgtEl>
                                      </p:cBhvr>
                                    </p:animEffect>
                                  </p:childTnLst>
                                </p:cTn>
                              </p:par>
                              <p:par>
                                <p:cTn id="54" presetID="31"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par>
                                <p:cTn id="60" presetID="31" presetClass="entr" presetSubtype="0" fill="hold" nodeType="withEffect">
                                  <p:stCondLst>
                                    <p:cond delay="5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1000" fill="hold"/>
                                        <p:tgtEl>
                                          <p:spTgt spid="36"/>
                                        </p:tgtEl>
                                        <p:attrNameLst>
                                          <p:attrName>ppt_w</p:attrName>
                                        </p:attrNameLst>
                                      </p:cBhvr>
                                      <p:tavLst>
                                        <p:tav tm="0">
                                          <p:val>
                                            <p:fltVal val="0"/>
                                          </p:val>
                                        </p:tav>
                                        <p:tav tm="100000">
                                          <p:val>
                                            <p:strVal val="#ppt_w"/>
                                          </p:val>
                                        </p:tav>
                                      </p:tavLst>
                                    </p:anim>
                                    <p:anim calcmode="lin" valueType="num">
                                      <p:cBhvr>
                                        <p:cTn id="63" dur="1000" fill="hold"/>
                                        <p:tgtEl>
                                          <p:spTgt spid="36"/>
                                        </p:tgtEl>
                                        <p:attrNameLst>
                                          <p:attrName>ppt_h</p:attrName>
                                        </p:attrNameLst>
                                      </p:cBhvr>
                                      <p:tavLst>
                                        <p:tav tm="0">
                                          <p:val>
                                            <p:fltVal val="0"/>
                                          </p:val>
                                        </p:tav>
                                        <p:tav tm="100000">
                                          <p:val>
                                            <p:strVal val="#ppt_h"/>
                                          </p:val>
                                        </p:tav>
                                      </p:tavLst>
                                    </p:anim>
                                    <p:anim calcmode="lin" valueType="num">
                                      <p:cBhvr>
                                        <p:cTn id="64" dur="1000" fill="hold"/>
                                        <p:tgtEl>
                                          <p:spTgt spid="36"/>
                                        </p:tgtEl>
                                        <p:attrNameLst>
                                          <p:attrName>style.rotation</p:attrName>
                                        </p:attrNameLst>
                                      </p:cBhvr>
                                      <p:tavLst>
                                        <p:tav tm="0">
                                          <p:val>
                                            <p:fltVal val="90"/>
                                          </p:val>
                                        </p:tav>
                                        <p:tav tm="100000">
                                          <p:val>
                                            <p:fltVal val="0"/>
                                          </p:val>
                                        </p:tav>
                                      </p:tavLst>
                                    </p:anim>
                                    <p:animEffect transition="in" filter="fade">
                                      <p:cBhvr>
                                        <p:cTn id="65" dur="1000"/>
                                        <p:tgtEl>
                                          <p:spTgt spid="36"/>
                                        </p:tgtEl>
                                      </p:cBhvr>
                                    </p:animEffect>
                                  </p:childTnLst>
                                </p:cTn>
                              </p:par>
                              <p:par>
                                <p:cTn id="66" presetID="31" presetClass="entr" presetSubtype="0"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 calcmode="lin" valueType="num">
                                      <p:cBhvr>
                                        <p:cTn id="68" dur="1000" fill="hold"/>
                                        <p:tgtEl>
                                          <p:spTgt spid="34"/>
                                        </p:tgtEl>
                                        <p:attrNameLst>
                                          <p:attrName>ppt_w</p:attrName>
                                        </p:attrNameLst>
                                      </p:cBhvr>
                                      <p:tavLst>
                                        <p:tav tm="0">
                                          <p:val>
                                            <p:fltVal val="0"/>
                                          </p:val>
                                        </p:tav>
                                        <p:tav tm="100000">
                                          <p:val>
                                            <p:strVal val="#ppt_w"/>
                                          </p:val>
                                        </p:tav>
                                      </p:tavLst>
                                    </p:anim>
                                    <p:anim calcmode="lin" valueType="num">
                                      <p:cBhvr>
                                        <p:cTn id="69" dur="1000" fill="hold"/>
                                        <p:tgtEl>
                                          <p:spTgt spid="34"/>
                                        </p:tgtEl>
                                        <p:attrNameLst>
                                          <p:attrName>ppt_h</p:attrName>
                                        </p:attrNameLst>
                                      </p:cBhvr>
                                      <p:tavLst>
                                        <p:tav tm="0">
                                          <p:val>
                                            <p:fltVal val="0"/>
                                          </p:val>
                                        </p:tav>
                                        <p:tav tm="100000">
                                          <p:val>
                                            <p:strVal val="#ppt_h"/>
                                          </p:val>
                                        </p:tav>
                                      </p:tavLst>
                                    </p:anim>
                                    <p:anim calcmode="lin" valueType="num">
                                      <p:cBhvr>
                                        <p:cTn id="70" dur="1000" fill="hold"/>
                                        <p:tgtEl>
                                          <p:spTgt spid="34"/>
                                        </p:tgtEl>
                                        <p:attrNameLst>
                                          <p:attrName>style.rotation</p:attrName>
                                        </p:attrNameLst>
                                      </p:cBhvr>
                                      <p:tavLst>
                                        <p:tav tm="0">
                                          <p:val>
                                            <p:fltVal val="90"/>
                                          </p:val>
                                        </p:tav>
                                        <p:tav tm="100000">
                                          <p:val>
                                            <p:fltVal val="0"/>
                                          </p:val>
                                        </p:tav>
                                      </p:tavLst>
                                    </p:anim>
                                    <p:animEffect transition="in" filter="fade">
                                      <p:cBhvr>
                                        <p:cTn id="71" dur="1000"/>
                                        <p:tgtEl>
                                          <p:spTgt spid="34"/>
                                        </p:tgtEl>
                                      </p:cBhvr>
                                    </p:animEffect>
                                  </p:childTnLst>
                                </p:cTn>
                              </p:par>
                              <p:par>
                                <p:cTn id="72" presetID="31" presetClass="entr" presetSubtype="0" fill="hold" nodeType="withEffect">
                                  <p:stCondLst>
                                    <p:cond delay="5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1000" fill="hold"/>
                                        <p:tgtEl>
                                          <p:spTgt spid="31"/>
                                        </p:tgtEl>
                                        <p:attrNameLst>
                                          <p:attrName>ppt_w</p:attrName>
                                        </p:attrNameLst>
                                      </p:cBhvr>
                                      <p:tavLst>
                                        <p:tav tm="0">
                                          <p:val>
                                            <p:fltVal val="0"/>
                                          </p:val>
                                        </p:tav>
                                        <p:tav tm="100000">
                                          <p:val>
                                            <p:strVal val="#ppt_w"/>
                                          </p:val>
                                        </p:tav>
                                      </p:tavLst>
                                    </p:anim>
                                    <p:anim calcmode="lin" valueType="num">
                                      <p:cBhvr>
                                        <p:cTn id="75" dur="1000" fill="hold"/>
                                        <p:tgtEl>
                                          <p:spTgt spid="31"/>
                                        </p:tgtEl>
                                        <p:attrNameLst>
                                          <p:attrName>ppt_h</p:attrName>
                                        </p:attrNameLst>
                                      </p:cBhvr>
                                      <p:tavLst>
                                        <p:tav tm="0">
                                          <p:val>
                                            <p:fltVal val="0"/>
                                          </p:val>
                                        </p:tav>
                                        <p:tav tm="100000">
                                          <p:val>
                                            <p:strVal val="#ppt_h"/>
                                          </p:val>
                                        </p:tav>
                                      </p:tavLst>
                                    </p:anim>
                                    <p:anim calcmode="lin" valueType="num">
                                      <p:cBhvr>
                                        <p:cTn id="76" dur="1000" fill="hold"/>
                                        <p:tgtEl>
                                          <p:spTgt spid="31"/>
                                        </p:tgtEl>
                                        <p:attrNameLst>
                                          <p:attrName>style.rotation</p:attrName>
                                        </p:attrNameLst>
                                      </p:cBhvr>
                                      <p:tavLst>
                                        <p:tav tm="0">
                                          <p:val>
                                            <p:fltVal val="90"/>
                                          </p:val>
                                        </p:tav>
                                        <p:tav tm="100000">
                                          <p:val>
                                            <p:fltVal val="0"/>
                                          </p:val>
                                        </p:tav>
                                      </p:tavLst>
                                    </p:anim>
                                    <p:animEffect transition="in" filter="fade">
                                      <p:cBhvr>
                                        <p:cTn id="77" dur="1000"/>
                                        <p:tgtEl>
                                          <p:spTgt spid="31"/>
                                        </p:tgtEl>
                                      </p:cBhvr>
                                    </p:animEffect>
                                  </p:childTnLst>
                                </p:cTn>
                              </p:par>
                              <p:par>
                                <p:cTn id="78" presetID="31" presetClass="entr" presetSubtype="0" fill="hold" nodeType="withEffect">
                                  <p:stCondLst>
                                    <p:cond delay="50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par>
                                <p:cTn id="84" presetID="31" presetClass="entr" presetSubtype="0" fill="hold" nodeType="withEffect">
                                  <p:stCondLst>
                                    <p:cond delay="50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par>
                                <p:cTn id="90" presetID="31" presetClass="entr" presetSubtype="0" fill="hold"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nodeType="withEffect">
                                  <p:stCondLst>
                                    <p:cond delay="50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style.rotation</p:attrName>
                                        </p:attrNameLst>
                                      </p:cBhvr>
                                      <p:tavLst>
                                        <p:tav tm="0">
                                          <p:val>
                                            <p:fltVal val="90"/>
                                          </p:val>
                                        </p:tav>
                                        <p:tav tm="100000">
                                          <p:val>
                                            <p:fltVal val="0"/>
                                          </p:val>
                                        </p:tav>
                                      </p:tavLst>
                                    </p:anim>
                                    <p:animEffect transition="in" filter="fade">
                                      <p:cBhvr>
                                        <p:cTn id="101" dur="1000"/>
                                        <p:tgtEl>
                                          <p:spTgt spid="22"/>
                                        </p:tgtEl>
                                      </p:cBhvr>
                                    </p:animEffect>
                                  </p:childTnLst>
                                </p:cTn>
                              </p:par>
                              <p:par>
                                <p:cTn id="102" presetID="31" presetClass="entr" presetSubtype="0" fill="hold" nodeType="withEffect">
                                  <p:stCondLst>
                                    <p:cond delay="50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par>
                                <p:cTn id="108" presetID="31" presetClass="entr" presetSubtype="0" fill="hold" nodeType="withEffect">
                                  <p:stCondLst>
                                    <p:cond delay="50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style.rotation</p:attrName>
                                        </p:attrNameLst>
                                      </p:cBhvr>
                                      <p:tavLst>
                                        <p:tav tm="0">
                                          <p:val>
                                            <p:fltVal val="90"/>
                                          </p:val>
                                        </p:tav>
                                        <p:tav tm="100000">
                                          <p:val>
                                            <p:fltVal val="0"/>
                                          </p:val>
                                        </p:tav>
                                      </p:tavLst>
                                    </p:anim>
                                    <p:animEffect transition="in" filter="fade">
                                      <p:cBhvr>
                                        <p:cTn id="113" dur="1000"/>
                                        <p:tgtEl>
                                          <p:spTgt spid="24"/>
                                        </p:tgtEl>
                                      </p:cBhvr>
                                    </p:animEffect>
                                  </p:childTnLst>
                                </p:cTn>
                              </p:par>
                              <p:par>
                                <p:cTn id="114" presetID="31" presetClass="entr" presetSubtype="0" fill="hold" nodeType="withEffect">
                                  <p:stCondLst>
                                    <p:cond delay="5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1000" fill="hold"/>
                                        <p:tgtEl>
                                          <p:spTgt spid="23"/>
                                        </p:tgtEl>
                                        <p:attrNameLst>
                                          <p:attrName>ppt_w</p:attrName>
                                        </p:attrNameLst>
                                      </p:cBhvr>
                                      <p:tavLst>
                                        <p:tav tm="0">
                                          <p:val>
                                            <p:fltVal val="0"/>
                                          </p:val>
                                        </p:tav>
                                        <p:tav tm="100000">
                                          <p:val>
                                            <p:strVal val="#ppt_w"/>
                                          </p:val>
                                        </p:tav>
                                      </p:tavLst>
                                    </p:anim>
                                    <p:anim calcmode="lin" valueType="num">
                                      <p:cBhvr>
                                        <p:cTn id="117" dur="1000" fill="hold"/>
                                        <p:tgtEl>
                                          <p:spTgt spid="23"/>
                                        </p:tgtEl>
                                        <p:attrNameLst>
                                          <p:attrName>ppt_h</p:attrName>
                                        </p:attrNameLst>
                                      </p:cBhvr>
                                      <p:tavLst>
                                        <p:tav tm="0">
                                          <p:val>
                                            <p:fltVal val="0"/>
                                          </p:val>
                                        </p:tav>
                                        <p:tav tm="100000">
                                          <p:val>
                                            <p:strVal val="#ppt_h"/>
                                          </p:val>
                                        </p:tav>
                                      </p:tavLst>
                                    </p:anim>
                                    <p:anim calcmode="lin" valueType="num">
                                      <p:cBhvr>
                                        <p:cTn id="118" dur="1000" fill="hold"/>
                                        <p:tgtEl>
                                          <p:spTgt spid="23"/>
                                        </p:tgtEl>
                                        <p:attrNameLst>
                                          <p:attrName>style.rotation</p:attrName>
                                        </p:attrNameLst>
                                      </p:cBhvr>
                                      <p:tavLst>
                                        <p:tav tm="0">
                                          <p:val>
                                            <p:fltVal val="90"/>
                                          </p:val>
                                        </p:tav>
                                        <p:tav tm="100000">
                                          <p:val>
                                            <p:fltVal val="0"/>
                                          </p:val>
                                        </p:tav>
                                      </p:tavLst>
                                    </p:anim>
                                    <p:animEffect transition="in" filter="fade">
                                      <p:cBhvr>
                                        <p:cTn id="119" dur="1000"/>
                                        <p:tgtEl>
                                          <p:spTgt spid="23"/>
                                        </p:tgtEl>
                                      </p:cBhvr>
                                    </p:animEffect>
                                  </p:childTnLst>
                                </p:cTn>
                              </p:par>
                              <p:par>
                                <p:cTn id="120" presetID="31" presetClass="entr" presetSubtype="0" fill="hold" nodeType="withEffect">
                                  <p:stCondLst>
                                    <p:cond delay="50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1000" fill="hold"/>
                                        <p:tgtEl>
                                          <p:spTgt spid="41"/>
                                        </p:tgtEl>
                                        <p:attrNameLst>
                                          <p:attrName>ppt_w</p:attrName>
                                        </p:attrNameLst>
                                      </p:cBhvr>
                                      <p:tavLst>
                                        <p:tav tm="0">
                                          <p:val>
                                            <p:fltVal val="0"/>
                                          </p:val>
                                        </p:tav>
                                        <p:tav tm="100000">
                                          <p:val>
                                            <p:strVal val="#ppt_w"/>
                                          </p:val>
                                        </p:tav>
                                      </p:tavLst>
                                    </p:anim>
                                    <p:anim calcmode="lin" valueType="num">
                                      <p:cBhvr>
                                        <p:cTn id="123" dur="1000" fill="hold"/>
                                        <p:tgtEl>
                                          <p:spTgt spid="41"/>
                                        </p:tgtEl>
                                        <p:attrNameLst>
                                          <p:attrName>ppt_h</p:attrName>
                                        </p:attrNameLst>
                                      </p:cBhvr>
                                      <p:tavLst>
                                        <p:tav tm="0">
                                          <p:val>
                                            <p:fltVal val="0"/>
                                          </p:val>
                                        </p:tav>
                                        <p:tav tm="100000">
                                          <p:val>
                                            <p:strVal val="#ppt_h"/>
                                          </p:val>
                                        </p:tav>
                                      </p:tavLst>
                                    </p:anim>
                                    <p:anim calcmode="lin" valueType="num">
                                      <p:cBhvr>
                                        <p:cTn id="124" dur="1000" fill="hold"/>
                                        <p:tgtEl>
                                          <p:spTgt spid="41"/>
                                        </p:tgtEl>
                                        <p:attrNameLst>
                                          <p:attrName>style.rotation</p:attrName>
                                        </p:attrNameLst>
                                      </p:cBhvr>
                                      <p:tavLst>
                                        <p:tav tm="0">
                                          <p:val>
                                            <p:fltVal val="90"/>
                                          </p:val>
                                        </p:tav>
                                        <p:tav tm="100000">
                                          <p:val>
                                            <p:fltVal val="0"/>
                                          </p:val>
                                        </p:tav>
                                      </p:tavLst>
                                    </p:anim>
                                    <p:animEffect transition="in" filter="fade">
                                      <p:cBhvr>
                                        <p:cTn id="125" dur="1000"/>
                                        <p:tgtEl>
                                          <p:spTgt spid="41"/>
                                        </p:tgtEl>
                                      </p:cBhvr>
                                    </p:animEffect>
                                  </p:childTnLst>
                                </p:cTn>
                              </p:par>
                              <p:par>
                                <p:cTn id="126" presetID="31" presetClass="entr" presetSubtype="0" fill="hold" nodeType="withEffect">
                                  <p:stCondLst>
                                    <p:cond delay="500"/>
                                  </p:stCondLst>
                                  <p:childTnLst>
                                    <p:set>
                                      <p:cBhvr>
                                        <p:cTn id="127" dur="1" fill="hold">
                                          <p:stCondLst>
                                            <p:cond delay="0"/>
                                          </p:stCondLst>
                                        </p:cTn>
                                        <p:tgtEl>
                                          <p:spTgt spid="27"/>
                                        </p:tgtEl>
                                        <p:attrNameLst>
                                          <p:attrName>style.visibility</p:attrName>
                                        </p:attrNameLst>
                                      </p:cBhvr>
                                      <p:to>
                                        <p:strVal val="visible"/>
                                      </p:to>
                                    </p:set>
                                    <p:anim calcmode="lin" valueType="num">
                                      <p:cBhvr>
                                        <p:cTn id="128" dur="1000" fill="hold"/>
                                        <p:tgtEl>
                                          <p:spTgt spid="27"/>
                                        </p:tgtEl>
                                        <p:attrNameLst>
                                          <p:attrName>ppt_w</p:attrName>
                                        </p:attrNameLst>
                                      </p:cBhvr>
                                      <p:tavLst>
                                        <p:tav tm="0">
                                          <p:val>
                                            <p:fltVal val="0"/>
                                          </p:val>
                                        </p:tav>
                                        <p:tav tm="100000">
                                          <p:val>
                                            <p:strVal val="#ppt_w"/>
                                          </p:val>
                                        </p:tav>
                                      </p:tavLst>
                                    </p:anim>
                                    <p:anim calcmode="lin" valueType="num">
                                      <p:cBhvr>
                                        <p:cTn id="129" dur="1000" fill="hold"/>
                                        <p:tgtEl>
                                          <p:spTgt spid="27"/>
                                        </p:tgtEl>
                                        <p:attrNameLst>
                                          <p:attrName>ppt_h</p:attrName>
                                        </p:attrNameLst>
                                      </p:cBhvr>
                                      <p:tavLst>
                                        <p:tav tm="0">
                                          <p:val>
                                            <p:fltVal val="0"/>
                                          </p:val>
                                        </p:tav>
                                        <p:tav tm="100000">
                                          <p:val>
                                            <p:strVal val="#ppt_h"/>
                                          </p:val>
                                        </p:tav>
                                      </p:tavLst>
                                    </p:anim>
                                    <p:anim calcmode="lin" valueType="num">
                                      <p:cBhvr>
                                        <p:cTn id="130" dur="1000" fill="hold"/>
                                        <p:tgtEl>
                                          <p:spTgt spid="27"/>
                                        </p:tgtEl>
                                        <p:attrNameLst>
                                          <p:attrName>style.rotation</p:attrName>
                                        </p:attrNameLst>
                                      </p:cBhvr>
                                      <p:tavLst>
                                        <p:tav tm="0">
                                          <p:val>
                                            <p:fltVal val="90"/>
                                          </p:val>
                                        </p:tav>
                                        <p:tav tm="100000">
                                          <p:val>
                                            <p:fltVal val="0"/>
                                          </p:val>
                                        </p:tav>
                                      </p:tavLst>
                                    </p:anim>
                                    <p:animEffect transition="in" filter="fade">
                                      <p:cBhvr>
                                        <p:cTn id="131" dur="1000"/>
                                        <p:tgtEl>
                                          <p:spTgt spid="27"/>
                                        </p:tgtEl>
                                      </p:cBhvr>
                                    </p:animEffect>
                                  </p:childTnLst>
                                </p:cTn>
                              </p:par>
                              <p:par>
                                <p:cTn id="132" presetID="31" presetClass="entr" presetSubtype="0" fill="hold" nodeType="withEffect">
                                  <p:stCondLst>
                                    <p:cond delay="50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1000" fill="hold"/>
                                        <p:tgtEl>
                                          <p:spTgt spid="29"/>
                                        </p:tgtEl>
                                        <p:attrNameLst>
                                          <p:attrName>ppt_w</p:attrName>
                                        </p:attrNameLst>
                                      </p:cBhvr>
                                      <p:tavLst>
                                        <p:tav tm="0">
                                          <p:val>
                                            <p:fltVal val="0"/>
                                          </p:val>
                                        </p:tav>
                                        <p:tav tm="100000">
                                          <p:val>
                                            <p:strVal val="#ppt_w"/>
                                          </p:val>
                                        </p:tav>
                                      </p:tavLst>
                                    </p:anim>
                                    <p:anim calcmode="lin" valueType="num">
                                      <p:cBhvr>
                                        <p:cTn id="135" dur="1000" fill="hold"/>
                                        <p:tgtEl>
                                          <p:spTgt spid="29"/>
                                        </p:tgtEl>
                                        <p:attrNameLst>
                                          <p:attrName>ppt_h</p:attrName>
                                        </p:attrNameLst>
                                      </p:cBhvr>
                                      <p:tavLst>
                                        <p:tav tm="0">
                                          <p:val>
                                            <p:fltVal val="0"/>
                                          </p:val>
                                        </p:tav>
                                        <p:tav tm="100000">
                                          <p:val>
                                            <p:strVal val="#ppt_h"/>
                                          </p:val>
                                        </p:tav>
                                      </p:tavLst>
                                    </p:anim>
                                    <p:anim calcmode="lin" valueType="num">
                                      <p:cBhvr>
                                        <p:cTn id="136" dur="1000" fill="hold"/>
                                        <p:tgtEl>
                                          <p:spTgt spid="29"/>
                                        </p:tgtEl>
                                        <p:attrNameLst>
                                          <p:attrName>style.rotation</p:attrName>
                                        </p:attrNameLst>
                                      </p:cBhvr>
                                      <p:tavLst>
                                        <p:tav tm="0">
                                          <p:val>
                                            <p:fltVal val="90"/>
                                          </p:val>
                                        </p:tav>
                                        <p:tav tm="100000">
                                          <p:val>
                                            <p:fltVal val="0"/>
                                          </p:val>
                                        </p:tav>
                                      </p:tavLst>
                                    </p:anim>
                                    <p:animEffect transition="in" filter="fade">
                                      <p:cBhvr>
                                        <p:cTn id="137" dur="1000"/>
                                        <p:tgtEl>
                                          <p:spTgt spid="29"/>
                                        </p:tgtEl>
                                      </p:cBhvr>
                                    </p:animEffect>
                                  </p:childTnLst>
                                </p:cTn>
                              </p:par>
                              <p:par>
                                <p:cTn id="138" presetID="53" presetClass="entr" presetSubtype="16" fill="hold" grpId="0" nodeType="withEffect">
                                  <p:stCondLst>
                                    <p:cond delay="1000"/>
                                  </p:stCondLst>
                                  <p:childTnLst>
                                    <p:set>
                                      <p:cBhvr>
                                        <p:cTn id="139" dur="1" fill="hold">
                                          <p:stCondLst>
                                            <p:cond delay="0"/>
                                          </p:stCondLst>
                                        </p:cTn>
                                        <p:tgtEl>
                                          <p:spTgt spid="57"/>
                                        </p:tgtEl>
                                        <p:attrNameLst>
                                          <p:attrName>style.visibility</p:attrName>
                                        </p:attrNameLst>
                                      </p:cBhvr>
                                      <p:to>
                                        <p:strVal val="visible"/>
                                      </p:to>
                                    </p:set>
                                    <p:anim calcmode="lin" valueType="num">
                                      <p:cBhvr>
                                        <p:cTn id="140" dur="500" fill="hold"/>
                                        <p:tgtEl>
                                          <p:spTgt spid="57"/>
                                        </p:tgtEl>
                                        <p:attrNameLst>
                                          <p:attrName>ppt_w</p:attrName>
                                        </p:attrNameLst>
                                      </p:cBhvr>
                                      <p:tavLst>
                                        <p:tav tm="0">
                                          <p:val>
                                            <p:fltVal val="0"/>
                                          </p:val>
                                        </p:tav>
                                        <p:tav tm="100000">
                                          <p:val>
                                            <p:strVal val="#ppt_w"/>
                                          </p:val>
                                        </p:tav>
                                      </p:tavLst>
                                    </p:anim>
                                    <p:anim calcmode="lin" valueType="num">
                                      <p:cBhvr>
                                        <p:cTn id="141" dur="500" fill="hold"/>
                                        <p:tgtEl>
                                          <p:spTgt spid="57"/>
                                        </p:tgtEl>
                                        <p:attrNameLst>
                                          <p:attrName>ppt_h</p:attrName>
                                        </p:attrNameLst>
                                      </p:cBhvr>
                                      <p:tavLst>
                                        <p:tav tm="0">
                                          <p:val>
                                            <p:fltVal val="0"/>
                                          </p:val>
                                        </p:tav>
                                        <p:tav tm="100000">
                                          <p:val>
                                            <p:strVal val="#ppt_h"/>
                                          </p:val>
                                        </p:tav>
                                      </p:tavLst>
                                    </p:anim>
                                    <p:animEffect transition="in" filter="fade">
                                      <p:cBhvr>
                                        <p:cTn id="142" dur="500"/>
                                        <p:tgtEl>
                                          <p:spTgt spid="57"/>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59"/>
                                        </p:tgtEl>
                                        <p:attrNameLst>
                                          <p:attrName>style.visibility</p:attrName>
                                        </p:attrNameLst>
                                      </p:cBhvr>
                                      <p:to>
                                        <p:strVal val="visible"/>
                                      </p:to>
                                    </p:set>
                                    <p:anim calcmode="lin" valueType="num">
                                      <p:cBhvr>
                                        <p:cTn id="145" dur="500" fill="hold"/>
                                        <p:tgtEl>
                                          <p:spTgt spid="59"/>
                                        </p:tgtEl>
                                        <p:attrNameLst>
                                          <p:attrName>ppt_w</p:attrName>
                                        </p:attrNameLst>
                                      </p:cBhvr>
                                      <p:tavLst>
                                        <p:tav tm="0">
                                          <p:val>
                                            <p:fltVal val="0"/>
                                          </p:val>
                                        </p:tav>
                                        <p:tav tm="100000">
                                          <p:val>
                                            <p:strVal val="#ppt_w"/>
                                          </p:val>
                                        </p:tav>
                                      </p:tavLst>
                                    </p:anim>
                                    <p:anim calcmode="lin" valueType="num">
                                      <p:cBhvr>
                                        <p:cTn id="146" dur="500" fill="hold"/>
                                        <p:tgtEl>
                                          <p:spTgt spid="59"/>
                                        </p:tgtEl>
                                        <p:attrNameLst>
                                          <p:attrName>ppt_h</p:attrName>
                                        </p:attrNameLst>
                                      </p:cBhvr>
                                      <p:tavLst>
                                        <p:tav tm="0">
                                          <p:val>
                                            <p:fltVal val="0"/>
                                          </p:val>
                                        </p:tav>
                                        <p:tav tm="100000">
                                          <p:val>
                                            <p:strVal val="#ppt_h"/>
                                          </p:val>
                                        </p:tav>
                                      </p:tavLst>
                                    </p:anim>
                                    <p:animEffect transition="in" filter="fade">
                                      <p:cBhvr>
                                        <p:cTn id="147" dur="500"/>
                                        <p:tgtEl>
                                          <p:spTgt spid="59"/>
                                        </p:tgtEl>
                                      </p:cBhvr>
                                    </p:animEffect>
                                  </p:childTnLst>
                                </p:cTn>
                              </p:par>
                              <p:par>
                                <p:cTn id="148" presetID="53" presetClass="entr" presetSubtype="16" fill="hold" grpId="0" nodeType="withEffect">
                                  <p:stCondLst>
                                    <p:cond delay="10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500" fill="hold"/>
                                        <p:tgtEl>
                                          <p:spTgt spid="50"/>
                                        </p:tgtEl>
                                        <p:attrNameLst>
                                          <p:attrName>ppt_w</p:attrName>
                                        </p:attrNameLst>
                                      </p:cBhvr>
                                      <p:tavLst>
                                        <p:tav tm="0">
                                          <p:val>
                                            <p:fltVal val="0"/>
                                          </p:val>
                                        </p:tav>
                                        <p:tav tm="100000">
                                          <p:val>
                                            <p:strVal val="#ppt_w"/>
                                          </p:val>
                                        </p:tav>
                                      </p:tavLst>
                                    </p:anim>
                                    <p:anim calcmode="lin" valueType="num">
                                      <p:cBhvr>
                                        <p:cTn id="151" dur="500" fill="hold"/>
                                        <p:tgtEl>
                                          <p:spTgt spid="50"/>
                                        </p:tgtEl>
                                        <p:attrNameLst>
                                          <p:attrName>ppt_h</p:attrName>
                                        </p:attrNameLst>
                                      </p:cBhvr>
                                      <p:tavLst>
                                        <p:tav tm="0">
                                          <p:val>
                                            <p:fltVal val="0"/>
                                          </p:val>
                                        </p:tav>
                                        <p:tav tm="100000">
                                          <p:val>
                                            <p:strVal val="#ppt_h"/>
                                          </p:val>
                                        </p:tav>
                                      </p:tavLst>
                                    </p:anim>
                                    <p:animEffect transition="in" filter="fade">
                                      <p:cBhvr>
                                        <p:cTn id="152" dur="500"/>
                                        <p:tgtEl>
                                          <p:spTgt spid="50"/>
                                        </p:tgtEl>
                                      </p:cBhvr>
                                    </p:animEffect>
                                  </p:childTnLst>
                                </p:cTn>
                              </p:par>
                              <p:par>
                                <p:cTn id="153" presetID="53" presetClass="entr" presetSubtype="16" fill="hold" grpId="0" nodeType="withEffect">
                                  <p:stCondLst>
                                    <p:cond delay="100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fltVal val="0"/>
                                          </p:val>
                                        </p:tav>
                                        <p:tav tm="100000">
                                          <p:val>
                                            <p:strVal val="#ppt_w"/>
                                          </p:val>
                                        </p:tav>
                                      </p:tavLst>
                                    </p:anim>
                                    <p:anim calcmode="lin" valueType="num">
                                      <p:cBhvr>
                                        <p:cTn id="156" dur="500" fill="hold"/>
                                        <p:tgtEl>
                                          <p:spTgt spid="51"/>
                                        </p:tgtEl>
                                        <p:attrNameLst>
                                          <p:attrName>ppt_h</p:attrName>
                                        </p:attrNameLst>
                                      </p:cBhvr>
                                      <p:tavLst>
                                        <p:tav tm="0">
                                          <p:val>
                                            <p:fltVal val="0"/>
                                          </p:val>
                                        </p:tav>
                                        <p:tav tm="100000">
                                          <p:val>
                                            <p:strVal val="#ppt_h"/>
                                          </p:val>
                                        </p:tav>
                                      </p:tavLst>
                                    </p:anim>
                                    <p:animEffect transition="in" filter="fade">
                                      <p:cBhvr>
                                        <p:cTn id="157" dur="500"/>
                                        <p:tgtEl>
                                          <p:spTgt spid="51"/>
                                        </p:tgtEl>
                                      </p:cBhvr>
                                    </p:animEffect>
                                  </p:childTnLst>
                                </p:cTn>
                              </p:par>
                              <p:par>
                                <p:cTn id="158" presetID="53" presetClass="entr" presetSubtype="16" fill="hold" grpId="0" nodeType="withEffect">
                                  <p:stCondLst>
                                    <p:cond delay="1000"/>
                                  </p:stCondLst>
                                  <p:childTnLst>
                                    <p:set>
                                      <p:cBhvr>
                                        <p:cTn id="159" dur="1" fill="hold">
                                          <p:stCondLst>
                                            <p:cond delay="0"/>
                                          </p:stCondLst>
                                        </p:cTn>
                                        <p:tgtEl>
                                          <p:spTgt spid="44"/>
                                        </p:tgtEl>
                                        <p:attrNameLst>
                                          <p:attrName>style.visibility</p:attrName>
                                        </p:attrNameLst>
                                      </p:cBhvr>
                                      <p:to>
                                        <p:strVal val="visible"/>
                                      </p:to>
                                    </p:set>
                                    <p:anim calcmode="lin" valueType="num">
                                      <p:cBhvr>
                                        <p:cTn id="160" dur="500" fill="hold"/>
                                        <p:tgtEl>
                                          <p:spTgt spid="44"/>
                                        </p:tgtEl>
                                        <p:attrNameLst>
                                          <p:attrName>ppt_w</p:attrName>
                                        </p:attrNameLst>
                                      </p:cBhvr>
                                      <p:tavLst>
                                        <p:tav tm="0">
                                          <p:val>
                                            <p:fltVal val="0"/>
                                          </p:val>
                                        </p:tav>
                                        <p:tav tm="100000">
                                          <p:val>
                                            <p:strVal val="#ppt_w"/>
                                          </p:val>
                                        </p:tav>
                                      </p:tavLst>
                                    </p:anim>
                                    <p:anim calcmode="lin" valueType="num">
                                      <p:cBhvr>
                                        <p:cTn id="161" dur="500" fill="hold"/>
                                        <p:tgtEl>
                                          <p:spTgt spid="44"/>
                                        </p:tgtEl>
                                        <p:attrNameLst>
                                          <p:attrName>ppt_h</p:attrName>
                                        </p:attrNameLst>
                                      </p:cBhvr>
                                      <p:tavLst>
                                        <p:tav tm="0">
                                          <p:val>
                                            <p:fltVal val="0"/>
                                          </p:val>
                                        </p:tav>
                                        <p:tav tm="100000">
                                          <p:val>
                                            <p:strVal val="#ppt_h"/>
                                          </p:val>
                                        </p:tav>
                                      </p:tavLst>
                                    </p:anim>
                                    <p:animEffect transition="in" filter="fade">
                                      <p:cBhvr>
                                        <p:cTn id="162" dur="500"/>
                                        <p:tgtEl>
                                          <p:spTgt spid="44"/>
                                        </p:tgtEl>
                                      </p:cBhvr>
                                    </p:animEffect>
                                  </p:childTnLst>
                                </p:cTn>
                              </p:par>
                              <p:par>
                                <p:cTn id="163" presetID="53" presetClass="entr" presetSubtype="16" fill="hold" grpId="0" nodeType="withEffect">
                                  <p:stCondLst>
                                    <p:cond delay="1000"/>
                                  </p:stCondLst>
                                  <p:childTnLst>
                                    <p:set>
                                      <p:cBhvr>
                                        <p:cTn id="164" dur="1" fill="hold">
                                          <p:stCondLst>
                                            <p:cond delay="0"/>
                                          </p:stCondLst>
                                        </p:cTn>
                                        <p:tgtEl>
                                          <p:spTgt spid="45"/>
                                        </p:tgtEl>
                                        <p:attrNameLst>
                                          <p:attrName>style.visibility</p:attrName>
                                        </p:attrNameLst>
                                      </p:cBhvr>
                                      <p:to>
                                        <p:strVal val="visible"/>
                                      </p:to>
                                    </p:set>
                                    <p:anim calcmode="lin" valueType="num">
                                      <p:cBhvr>
                                        <p:cTn id="165" dur="500" fill="hold"/>
                                        <p:tgtEl>
                                          <p:spTgt spid="45"/>
                                        </p:tgtEl>
                                        <p:attrNameLst>
                                          <p:attrName>ppt_w</p:attrName>
                                        </p:attrNameLst>
                                      </p:cBhvr>
                                      <p:tavLst>
                                        <p:tav tm="0">
                                          <p:val>
                                            <p:fltVal val="0"/>
                                          </p:val>
                                        </p:tav>
                                        <p:tav tm="100000">
                                          <p:val>
                                            <p:strVal val="#ppt_w"/>
                                          </p:val>
                                        </p:tav>
                                      </p:tavLst>
                                    </p:anim>
                                    <p:anim calcmode="lin" valueType="num">
                                      <p:cBhvr>
                                        <p:cTn id="166" dur="500" fill="hold"/>
                                        <p:tgtEl>
                                          <p:spTgt spid="45"/>
                                        </p:tgtEl>
                                        <p:attrNameLst>
                                          <p:attrName>ppt_h</p:attrName>
                                        </p:attrNameLst>
                                      </p:cBhvr>
                                      <p:tavLst>
                                        <p:tav tm="0">
                                          <p:val>
                                            <p:fltVal val="0"/>
                                          </p:val>
                                        </p:tav>
                                        <p:tav tm="100000">
                                          <p:val>
                                            <p:strVal val="#ppt_h"/>
                                          </p:val>
                                        </p:tav>
                                      </p:tavLst>
                                    </p:anim>
                                    <p:animEffect transition="in" filter="fade">
                                      <p:cBhvr>
                                        <p:cTn id="167" dur="500"/>
                                        <p:tgtEl>
                                          <p:spTgt spid="45"/>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2"/>
                                        </p:tgtEl>
                                        <p:attrNameLst>
                                          <p:attrName>style.visibility</p:attrName>
                                        </p:attrNameLst>
                                      </p:cBhvr>
                                      <p:to>
                                        <p:strVal val="visible"/>
                                      </p:to>
                                    </p:set>
                                    <p:anim calcmode="lin" valueType="num">
                                      <p:cBhvr>
                                        <p:cTn id="170" dur="500" fill="hold"/>
                                        <p:tgtEl>
                                          <p:spTgt spid="52"/>
                                        </p:tgtEl>
                                        <p:attrNameLst>
                                          <p:attrName>ppt_w</p:attrName>
                                        </p:attrNameLst>
                                      </p:cBhvr>
                                      <p:tavLst>
                                        <p:tav tm="0">
                                          <p:val>
                                            <p:fltVal val="0"/>
                                          </p:val>
                                        </p:tav>
                                        <p:tav tm="100000">
                                          <p:val>
                                            <p:strVal val="#ppt_w"/>
                                          </p:val>
                                        </p:tav>
                                      </p:tavLst>
                                    </p:anim>
                                    <p:anim calcmode="lin" valueType="num">
                                      <p:cBhvr>
                                        <p:cTn id="171" dur="500" fill="hold"/>
                                        <p:tgtEl>
                                          <p:spTgt spid="52"/>
                                        </p:tgtEl>
                                        <p:attrNameLst>
                                          <p:attrName>ppt_h</p:attrName>
                                        </p:attrNameLst>
                                      </p:cBhvr>
                                      <p:tavLst>
                                        <p:tav tm="0">
                                          <p:val>
                                            <p:fltVal val="0"/>
                                          </p:val>
                                        </p:tav>
                                        <p:tav tm="100000">
                                          <p:val>
                                            <p:strVal val="#ppt_h"/>
                                          </p:val>
                                        </p:tav>
                                      </p:tavLst>
                                    </p:anim>
                                    <p:animEffect transition="in" filter="fade">
                                      <p:cBhvr>
                                        <p:cTn id="172" dur="500"/>
                                        <p:tgtEl>
                                          <p:spTgt spid="52"/>
                                        </p:tgtEl>
                                      </p:cBhvr>
                                    </p:animEffect>
                                  </p:childTnLst>
                                </p:cTn>
                              </p:par>
                              <p:par>
                                <p:cTn id="173" presetID="53" presetClass="entr" presetSubtype="16" fill="hold" grpId="0" nodeType="withEffect">
                                  <p:stCondLst>
                                    <p:cond delay="1000"/>
                                  </p:stCondLst>
                                  <p:childTnLst>
                                    <p:set>
                                      <p:cBhvr>
                                        <p:cTn id="174" dur="1" fill="hold">
                                          <p:stCondLst>
                                            <p:cond delay="0"/>
                                          </p:stCondLst>
                                        </p:cTn>
                                        <p:tgtEl>
                                          <p:spTgt spid="46"/>
                                        </p:tgtEl>
                                        <p:attrNameLst>
                                          <p:attrName>style.visibility</p:attrName>
                                        </p:attrNameLst>
                                      </p:cBhvr>
                                      <p:to>
                                        <p:strVal val="visible"/>
                                      </p:to>
                                    </p:set>
                                    <p:anim calcmode="lin" valueType="num">
                                      <p:cBhvr>
                                        <p:cTn id="175" dur="500" fill="hold"/>
                                        <p:tgtEl>
                                          <p:spTgt spid="46"/>
                                        </p:tgtEl>
                                        <p:attrNameLst>
                                          <p:attrName>ppt_w</p:attrName>
                                        </p:attrNameLst>
                                      </p:cBhvr>
                                      <p:tavLst>
                                        <p:tav tm="0">
                                          <p:val>
                                            <p:fltVal val="0"/>
                                          </p:val>
                                        </p:tav>
                                        <p:tav tm="100000">
                                          <p:val>
                                            <p:strVal val="#ppt_w"/>
                                          </p:val>
                                        </p:tav>
                                      </p:tavLst>
                                    </p:anim>
                                    <p:anim calcmode="lin" valueType="num">
                                      <p:cBhvr>
                                        <p:cTn id="176" dur="500" fill="hold"/>
                                        <p:tgtEl>
                                          <p:spTgt spid="46"/>
                                        </p:tgtEl>
                                        <p:attrNameLst>
                                          <p:attrName>ppt_h</p:attrName>
                                        </p:attrNameLst>
                                      </p:cBhvr>
                                      <p:tavLst>
                                        <p:tav tm="0">
                                          <p:val>
                                            <p:fltVal val="0"/>
                                          </p:val>
                                        </p:tav>
                                        <p:tav tm="100000">
                                          <p:val>
                                            <p:strVal val="#ppt_h"/>
                                          </p:val>
                                        </p:tav>
                                      </p:tavLst>
                                    </p:anim>
                                    <p:animEffect transition="in" filter="fade">
                                      <p:cBhvr>
                                        <p:cTn id="177" dur="500"/>
                                        <p:tgtEl>
                                          <p:spTgt spid="46"/>
                                        </p:tgtEl>
                                      </p:cBhvr>
                                    </p:animEffect>
                                  </p:childTnLst>
                                </p:cTn>
                              </p:par>
                              <p:par>
                                <p:cTn id="178" presetID="53" presetClass="entr" presetSubtype="16" fill="hold" grpId="0" nodeType="withEffect">
                                  <p:stCondLst>
                                    <p:cond delay="100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500" fill="hold"/>
                                        <p:tgtEl>
                                          <p:spTgt spid="53"/>
                                        </p:tgtEl>
                                        <p:attrNameLst>
                                          <p:attrName>ppt_w</p:attrName>
                                        </p:attrNameLst>
                                      </p:cBhvr>
                                      <p:tavLst>
                                        <p:tav tm="0">
                                          <p:val>
                                            <p:fltVal val="0"/>
                                          </p:val>
                                        </p:tav>
                                        <p:tav tm="100000">
                                          <p:val>
                                            <p:strVal val="#ppt_w"/>
                                          </p:val>
                                        </p:tav>
                                      </p:tavLst>
                                    </p:anim>
                                    <p:anim calcmode="lin" valueType="num">
                                      <p:cBhvr>
                                        <p:cTn id="181" dur="500" fill="hold"/>
                                        <p:tgtEl>
                                          <p:spTgt spid="53"/>
                                        </p:tgtEl>
                                        <p:attrNameLst>
                                          <p:attrName>ppt_h</p:attrName>
                                        </p:attrNameLst>
                                      </p:cBhvr>
                                      <p:tavLst>
                                        <p:tav tm="0">
                                          <p:val>
                                            <p:fltVal val="0"/>
                                          </p:val>
                                        </p:tav>
                                        <p:tav tm="100000">
                                          <p:val>
                                            <p:strVal val="#ppt_h"/>
                                          </p:val>
                                        </p:tav>
                                      </p:tavLst>
                                    </p:anim>
                                    <p:animEffect transition="in" filter="fade">
                                      <p:cBhvr>
                                        <p:cTn id="182" dur="500"/>
                                        <p:tgtEl>
                                          <p:spTgt spid="53"/>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par>
                                <p:cTn id="193" presetID="53" presetClass="entr" presetSubtype="16" fill="hold" grpId="0" nodeType="withEffect">
                                  <p:stCondLst>
                                    <p:cond delay="100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7"/>
                                        </p:tgtEl>
                                        <p:attrNameLst>
                                          <p:attrName>style.visibility</p:attrName>
                                        </p:attrNameLst>
                                      </p:cBhvr>
                                      <p:to>
                                        <p:strVal val="visible"/>
                                      </p:to>
                                    </p:set>
                                    <p:anim calcmode="lin" valueType="num">
                                      <p:cBhvr>
                                        <p:cTn id="200" dur="500" fill="hold"/>
                                        <p:tgtEl>
                                          <p:spTgt spid="47"/>
                                        </p:tgtEl>
                                        <p:attrNameLst>
                                          <p:attrName>ppt_w</p:attrName>
                                        </p:attrNameLst>
                                      </p:cBhvr>
                                      <p:tavLst>
                                        <p:tav tm="0">
                                          <p:val>
                                            <p:fltVal val="0"/>
                                          </p:val>
                                        </p:tav>
                                        <p:tav tm="100000">
                                          <p:val>
                                            <p:strVal val="#ppt_w"/>
                                          </p:val>
                                        </p:tav>
                                      </p:tavLst>
                                    </p:anim>
                                    <p:anim calcmode="lin" valueType="num">
                                      <p:cBhvr>
                                        <p:cTn id="201" dur="500" fill="hold"/>
                                        <p:tgtEl>
                                          <p:spTgt spid="47"/>
                                        </p:tgtEl>
                                        <p:attrNameLst>
                                          <p:attrName>ppt_h</p:attrName>
                                        </p:attrNameLst>
                                      </p:cBhvr>
                                      <p:tavLst>
                                        <p:tav tm="0">
                                          <p:val>
                                            <p:fltVal val="0"/>
                                          </p:val>
                                        </p:tav>
                                        <p:tav tm="100000">
                                          <p:val>
                                            <p:strVal val="#ppt_h"/>
                                          </p:val>
                                        </p:tav>
                                      </p:tavLst>
                                    </p:anim>
                                    <p:animEffect transition="in" filter="fade">
                                      <p:cBhvr>
                                        <p:cTn id="202" dur="500"/>
                                        <p:tgtEl>
                                          <p:spTgt spid="47"/>
                                        </p:tgtEl>
                                      </p:cBhvr>
                                    </p:animEffect>
                                  </p:childTnLst>
                                </p:cTn>
                              </p:par>
                              <p:par>
                                <p:cTn id="203" presetID="53" presetClass="entr" presetSubtype="16" fill="hold" grpId="0" nodeType="withEffect">
                                  <p:stCondLst>
                                    <p:cond delay="1000"/>
                                  </p:stCondLst>
                                  <p:childTnLst>
                                    <p:set>
                                      <p:cBhvr>
                                        <p:cTn id="204" dur="1" fill="hold">
                                          <p:stCondLst>
                                            <p:cond delay="0"/>
                                          </p:stCondLst>
                                        </p:cTn>
                                        <p:tgtEl>
                                          <p:spTgt spid="43"/>
                                        </p:tgtEl>
                                        <p:attrNameLst>
                                          <p:attrName>style.visibility</p:attrName>
                                        </p:attrNameLst>
                                      </p:cBhvr>
                                      <p:to>
                                        <p:strVal val="visible"/>
                                      </p:to>
                                    </p:set>
                                    <p:anim calcmode="lin" valueType="num">
                                      <p:cBhvr>
                                        <p:cTn id="205" dur="500" fill="hold"/>
                                        <p:tgtEl>
                                          <p:spTgt spid="43"/>
                                        </p:tgtEl>
                                        <p:attrNameLst>
                                          <p:attrName>ppt_w</p:attrName>
                                        </p:attrNameLst>
                                      </p:cBhvr>
                                      <p:tavLst>
                                        <p:tav tm="0">
                                          <p:val>
                                            <p:fltVal val="0"/>
                                          </p:val>
                                        </p:tav>
                                        <p:tav tm="100000">
                                          <p:val>
                                            <p:strVal val="#ppt_w"/>
                                          </p:val>
                                        </p:tav>
                                      </p:tavLst>
                                    </p:anim>
                                    <p:anim calcmode="lin" valueType="num">
                                      <p:cBhvr>
                                        <p:cTn id="206" dur="500" fill="hold"/>
                                        <p:tgtEl>
                                          <p:spTgt spid="43"/>
                                        </p:tgtEl>
                                        <p:attrNameLst>
                                          <p:attrName>ppt_h</p:attrName>
                                        </p:attrNameLst>
                                      </p:cBhvr>
                                      <p:tavLst>
                                        <p:tav tm="0">
                                          <p:val>
                                            <p:fltVal val="0"/>
                                          </p:val>
                                        </p:tav>
                                        <p:tav tm="100000">
                                          <p:val>
                                            <p:strVal val="#ppt_h"/>
                                          </p:val>
                                        </p:tav>
                                      </p:tavLst>
                                    </p:anim>
                                    <p:animEffect transition="in" filter="fade">
                                      <p:cBhvr>
                                        <p:cTn id="207" dur="500"/>
                                        <p:tgtEl>
                                          <p:spTgt spid="43"/>
                                        </p:tgtEl>
                                      </p:cBhvr>
                                    </p:animEffect>
                                  </p:childTnLst>
                                </p:cTn>
                              </p:par>
                              <p:par>
                                <p:cTn id="208" presetID="53" presetClass="entr" presetSubtype="16" fill="hold" grpId="0" nodeType="withEffect">
                                  <p:stCondLst>
                                    <p:cond delay="1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par>
                                <p:cTn id="213" presetID="53" presetClass="entr" presetSubtype="16" fill="hold" grpId="0" nodeType="withEffect">
                                  <p:stCondLst>
                                    <p:cond delay="1000"/>
                                  </p:stCondLst>
                                  <p:childTnLst>
                                    <p:set>
                                      <p:cBhvr>
                                        <p:cTn id="214" dur="1" fill="hold">
                                          <p:stCondLst>
                                            <p:cond delay="0"/>
                                          </p:stCondLst>
                                        </p:cTn>
                                        <p:tgtEl>
                                          <p:spTgt spid="58"/>
                                        </p:tgtEl>
                                        <p:attrNameLst>
                                          <p:attrName>style.visibility</p:attrName>
                                        </p:attrNameLst>
                                      </p:cBhvr>
                                      <p:to>
                                        <p:strVal val="visible"/>
                                      </p:to>
                                    </p:set>
                                    <p:anim calcmode="lin" valueType="num">
                                      <p:cBhvr>
                                        <p:cTn id="215" dur="500" fill="hold"/>
                                        <p:tgtEl>
                                          <p:spTgt spid="58"/>
                                        </p:tgtEl>
                                        <p:attrNameLst>
                                          <p:attrName>ppt_w</p:attrName>
                                        </p:attrNameLst>
                                      </p:cBhvr>
                                      <p:tavLst>
                                        <p:tav tm="0">
                                          <p:val>
                                            <p:fltVal val="0"/>
                                          </p:val>
                                        </p:tav>
                                        <p:tav tm="100000">
                                          <p:val>
                                            <p:strVal val="#ppt_w"/>
                                          </p:val>
                                        </p:tav>
                                      </p:tavLst>
                                    </p:anim>
                                    <p:anim calcmode="lin" valueType="num">
                                      <p:cBhvr>
                                        <p:cTn id="216" dur="500" fill="hold"/>
                                        <p:tgtEl>
                                          <p:spTgt spid="58"/>
                                        </p:tgtEl>
                                        <p:attrNameLst>
                                          <p:attrName>ppt_h</p:attrName>
                                        </p:attrNameLst>
                                      </p:cBhvr>
                                      <p:tavLst>
                                        <p:tav tm="0">
                                          <p:val>
                                            <p:fltVal val="0"/>
                                          </p:val>
                                        </p:tav>
                                        <p:tav tm="100000">
                                          <p:val>
                                            <p:strVal val="#ppt_h"/>
                                          </p:val>
                                        </p:tav>
                                      </p:tavLst>
                                    </p:anim>
                                    <p:animEffect transition="in" filter="fade">
                                      <p:cBhvr>
                                        <p:cTn id="217" dur="500"/>
                                        <p:tgtEl>
                                          <p:spTgt spid="58"/>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ppt_w</p:attrName>
                                        </p:attrNameLst>
                                      </p:cBhvr>
                                      <p:tavLst>
                                        <p:tav tm="0">
                                          <p:val>
                                            <p:fltVal val="0"/>
                                          </p:val>
                                        </p:tav>
                                        <p:tav tm="100000">
                                          <p:val>
                                            <p:strVal val="#ppt_w"/>
                                          </p:val>
                                        </p:tav>
                                      </p:tavLst>
                                    </p:anim>
                                    <p:anim calcmode="lin" valueType="num">
                                      <p:cBhvr>
                                        <p:cTn id="221" dur="500" fill="hold"/>
                                        <p:tgtEl>
                                          <p:spTgt spid="56"/>
                                        </p:tgtEl>
                                        <p:attrNameLst>
                                          <p:attrName>ppt_h</p:attrName>
                                        </p:attrNameLst>
                                      </p:cBhvr>
                                      <p:tavLst>
                                        <p:tav tm="0">
                                          <p:val>
                                            <p:fltVal val="0"/>
                                          </p:val>
                                        </p:tav>
                                        <p:tav tm="100000">
                                          <p:val>
                                            <p:strVal val="#ppt_h"/>
                                          </p:val>
                                        </p:tav>
                                      </p:tavLst>
                                    </p:anim>
                                    <p:animEffect transition="in" filter="fade">
                                      <p:cBhvr>
                                        <p:cTn id="222" dur="500"/>
                                        <p:tgtEl>
                                          <p:spTgt spid="56"/>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55"/>
                                        </p:tgtEl>
                                        <p:attrNameLst>
                                          <p:attrName>style.visibility</p:attrName>
                                        </p:attrNameLst>
                                      </p:cBhvr>
                                      <p:to>
                                        <p:strVal val="visible"/>
                                      </p:to>
                                    </p:set>
                                    <p:anim calcmode="lin" valueType="num">
                                      <p:cBhvr>
                                        <p:cTn id="225" dur="500" fill="hold"/>
                                        <p:tgtEl>
                                          <p:spTgt spid="55"/>
                                        </p:tgtEl>
                                        <p:attrNameLst>
                                          <p:attrName>ppt_w</p:attrName>
                                        </p:attrNameLst>
                                      </p:cBhvr>
                                      <p:tavLst>
                                        <p:tav tm="0">
                                          <p:val>
                                            <p:fltVal val="0"/>
                                          </p:val>
                                        </p:tav>
                                        <p:tav tm="100000">
                                          <p:val>
                                            <p:strVal val="#ppt_w"/>
                                          </p:val>
                                        </p:tav>
                                      </p:tavLst>
                                    </p:anim>
                                    <p:anim calcmode="lin" valueType="num">
                                      <p:cBhvr>
                                        <p:cTn id="226" dur="500" fill="hold"/>
                                        <p:tgtEl>
                                          <p:spTgt spid="55"/>
                                        </p:tgtEl>
                                        <p:attrNameLst>
                                          <p:attrName>ppt_h</p:attrName>
                                        </p:attrNameLst>
                                      </p:cBhvr>
                                      <p:tavLst>
                                        <p:tav tm="0">
                                          <p:val>
                                            <p:fltVal val="0"/>
                                          </p:val>
                                        </p:tav>
                                        <p:tav tm="100000">
                                          <p:val>
                                            <p:strVal val="#ppt_h"/>
                                          </p:val>
                                        </p:tav>
                                      </p:tavLst>
                                    </p:anim>
                                    <p:animEffect transition="in" filter="fade">
                                      <p:cBhvr>
                                        <p:cTn id="227" dur="500"/>
                                        <p:tgtEl>
                                          <p:spTgt spid="55"/>
                                        </p:tgtEl>
                                      </p:cBhvr>
                                    </p:animEffect>
                                  </p:childTnLst>
                                </p:cTn>
                              </p:par>
                              <p:par>
                                <p:cTn id="228" presetID="10" presetClass="entr" presetSubtype="0" repeatCount="indefinite" fill="hold" grpId="0" nodeType="withEffect">
                                  <p:stCondLst>
                                    <p:cond delay="1000"/>
                                  </p:stCondLst>
                                  <p:childTnLst>
                                    <p:set>
                                      <p:cBhvr>
                                        <p:cTn id="229" dur="1" fill="hold">
                                          <p:stCondLst>
                                            <p:cond delay="0"/>
                                          </p:stCondLst>
                                        </p:cTn>
                                        <p:tgtEl>
                                          <p:spTgt spid="117"/>
                                        </p:tgtEl>
                                        <p:attrNameLst>
                                          <p:attrName>style.visibility</p:attrName>
                                        </p:attrNameLst>
                                      </p:cBhvr>
                                      <p:to>
                                        <p:strVal val="visible"/>
                                      </p:to>
                                    </p:set>
                                    <p:animMotion origin="layout" path="M 0 7.40741E-7 L 0 -0.03079 " pathEditMode="relative">
                                      <p:cBhvr additive="base">
                                        <p:cTn id="230" dur="750" autoRev="1" fill="hold">
                                          <p:stCondLst>
                                            <p:cond delay="0"/>
                                          </p:stCondLst>
                                        </p:cTn>
                                        <p:tgtEl>
                                          <p:spTgt spid="117"/>
                                        </p:tgtEl>
                                        <p:attrNameLst>
                                          <p:attrName>ppt_x</p:attrName>
                                          <p:attrName>ppt_y</p:attrName>
                                        </p:attrNameLst>
                                      </p:cBhvr>
                                    </p:animMotion>
                                    <p:set>
                                      <p:cBhvr additive="base">
                                        <p:cTn id="231" dur="750" fill="hold">
                                          <p:stCondLst>
                                            <p:cond delay="1500"/>
                                          </p:stCondLst>
                                        </p:cTn>
                                        <p:tgtEl>
                                          <p:spTgt spid="117"/>
                                        </p:tgtEl>
                                        <p:attrNameLst>
                                          <p:attrName>style.visibility</p:attrName>
                                        </p:attrNameLst>
                                      </p:cBhvr>
                                      <p:to>
                                        <p:strVal val="visible"/>
                                      </p:to>
                                    </p:set>
                                  </p:childTnLst>
                                </p:cTn>
                              </p:par>
                              <p:par>
                                <p:cTn id="232" presetID="10" presetClass="entr" presetSubtype="0" repeatCount="indefinite" fill="hold" grpId="0" nodeType="withEffect">
                                  <p:stCondLst>
                                    <p:cond delay="1250"/>
                                  </p:stCondLst>
                                  <p:childTnLst>
                                    <p:set>
                                      <p:cBhvr>
                                        <p:cTn id="233" dur="1" fill="hold">
                                          <p:stCondLst>
                                            <p:cond delay="0"/>
                                          </p:stCondLst>
                                        </p:cTn>
                                        <p:tgtEl>
                                          <p:spTgt spid="118"/>
                                        </p:tgtEl>
                                        <p:attrNameLst>
                                          <p:attrName>style.visibility</p:attrName>
                                        </p:attrNameLst>
                                      </p:cBhvr>
                                      <p:to>
                                        <p:strVal val="visible"/>
                                      </p:to>
                                    </p:set>
                                    <p:animMotion origin="layout" path="M 0 7.40741E-7 L 0 -0.03079 " pathEditMode="relative">
                                      <p:cBhvr additive="base">
                                        <p:cTn id="234" dur="750" autoRev="1" fill="hold">
                                          <p:stCondLst>
                                            <p:cond delay="0"/>
                                          </p:stCondLst>
                                        </p:cTn>
                                        <p:tgtEl>
                                          <p:spTgt spid="118"/>
                                        </p:tgtEl>
                                        <p:attrNameLst>
                                          <p:attrName>ppt_x</p:attrName>
                                          <p:attrName>ppt_y</p:attrName>
                                        </p:attrNameLst>
                                      </p:cBhvr>
                                    </p:animMotion>
                                    <p:set>
                                      <p:cBhvr additive="base">
                                        <p:cTn id="235" dur="750" fill="hold">
                                          <p:stCondLst>
                                            <p:cond delay="1500"/>
                                          </p:stCondLst>
                                        </p:cTn>
                                        <p:tgtEl>
                                          <p:spTgt spid="118"/>
                                        </p:tgtEl>
                                        <p:attrNameLst>
                                          <p:attrName>style.visibility</p:attrName>
                                        </p:attrNameLst>
                                      </p:cBhvr>
                                      <p:to>
                                        <p:strVal val="visible"/>
                                      </p:to>
                                    </p:set>
                                  </p:childTnLst>
                                </p:cTn>
                              </p:par>
                              <p:par>
                                <p:cTn id="236" presetID="10" presetClass="entr" presetSubtype="0" repeatCount="indefinite" fill="hold" grpId="0" nodeType="withEffect">
                                  <p:stCondLst>
                                    <p:cond delay="1500"/>
                                  </p:stCondLst>
                                  <p:childTnLst>
                                    <p:set>
                                      <p:cBhvr>
                                        <p:cTn id="237" dur="1" fill="hold">
                                          <p:stCondLst>
                                            <p:cond delay="0"/>
                                          </p:stCondLst>
                                        </p:cTn>
                                        <p:tgtEl>
                                          <p:spTgt spid="119"/>
                                        </p:tgtEl>
                                        <p:attrNameLst>
                                          <p:attrName>style.visibility</p:attrName>
                                        </p:attrNameLst>
                                      </p:cBhvr>
                                      <p:to>
                                        <p:strVal val="visible"/>
                                      </p:to>
                                    </p:set>
                                    <p:animMotion origin="layout" path="M 0 7.40741E-7 L 0 -0.03079 " pathEditMode="relative">
                                      <p:cBhvr additive="base">
                                        <p:cTn id="238" dur="750" autoRev="1" fill="hold">
                                          <p:stCondLst>
                                            <p:cond delay="0"/>
                                          </p:stCondLst>
                                        </p:cTn>
                                        <p:tgtEl>
                                          <p:spTgt spid="119"/>
                                        </p:tgtEl>
                                        <p:attrNameLst>
                                          <p:attrName>ppt_x</p:attrName>
                                          <p:attrName>ppt_y</p:attrName>
                                        </p:attrNameLst>
                                      </p:cBhvr>
                                    </p:animMotion>
                                    <p:set>
                                      <p:cBhvr additive="base">
                                        <p:cTn id="239" dur="750" fill="hold">
                                          <p:stCondLst>
                                            <p:cond delay="1500"/>
                                          </p:stCondLst>
                                        </p:cTn>
                                        <p:tgtEl>
                                          <p:spTgt spid="119"/>
                                        </p:tgtEl>
                                        <p:attrNameLst>
                                          <p:attrName>style.visibility</p:attrName>
                                        </p:attrNameLst>
                                      </p:cBhvr>
                                      <p:to>
                                        <p:strVal val="visible"/>
                                      </p:to>
                                    </p:set>
                                  </p:childTnLst>
                                </p:cTn>
                              </p:par>
                              <p:par>
                                <p:cTn id="240" presetID="10" presetClass="entr" presetSubtype="0" repeatCount="indefinite" fill="hold" grpId="0" nodeType="withEffect">
                                  <p:stCondLst>
                                    <p:cond delay="1750"/>
                                  </p:stCondLst>
                                  <p:childTnLst>
                                    <p:set>
                                      <p:cBhvr>
                                        <p:cTn id="241" dur="1" fill="hold">
                                          <p:stCondLst>
                                            <p:cond delay="0"/>
                                          </p:stCondLst>
                                        </p:cTn>
                                        <p:tgtEl>
                                          <p:spTgt spid="120"/>
                                        </p:tgtEl>
                                        <p:attrNameLst>
                                          <p:attrName>style.visibility</p:attrName>
                                        </p:attrNameLst>
                                      </p:cBhvr>
                                      <p:to>
                                        <p:strVal val="visible"/>
                                      </p:to>
                                    </p:set>
                                    <p:animMotion origin="layout" path="M 0 7.40741E-7 L 0 -0.03079 " pathEditMode="relative">
                                      <p:cBhvr additive="base">
                                        <p:cTn id="242" dur="750" autoRev="1" fill="hold">
                                          <p:stCondLst>
                                            <p:cond delay="0"/>
                                          </p:stCondLst>
                                        </p:cTn>
                                        <p:tgtEl>
                                          <p:spTgt spid="120"/>
                                        </p:tgtEl>
                                        <p:attrNameLst>
                                          <p:attrName>ppt_x</p:attrName>
                                          <p:attrName>ppt_y</p:attrName>
                                        </p:attrNameLst>
                                      </p:cBhvr>
                                    </p:animMotion>
                                    <p:set>
                                      <p:cBhvr additive="base">
                                        <p:cTn id="243" dur="750" fill="hold">
                                          <p:stCondLst>
                                            <p:cond delay="1500"/>
                                          </p:stCondLst>
                                        </p:cTn>
                                        <p:tgtEl>
                                          <p:spTgt spid="120"/>
                                        </p:tgtEl>
                                        <p:attrNameLst>
                                          <p:attrName>style.visibility</p:attrName>
                                        </p:attrNameLst>
                                      </p:cBhvr>
                                      <p:to>
                                        <p:strVal val="visible"/>
                                      </p:to>
                                    </p:set>
                                  </p:childTnLst>
                                </p:cTn>
                              </p:par>
                              <p:par>
                                <p:cTn id="244" presetID="22" presetClass="entr" presetSubtype="8" fill="hold" grpId="0" nodeType="withEffect">
                                  <p:stCondLst>
                                    <p:cond delay="1000"/>
                                  </p:stCondLst>
                                  <p:childTnLst>
                                    <p:set>
                                      <p:cBhvr>
                                        <p:cTn id="245" dur="1" fill="hold">
                                          <p:stCondLst>
                                            <p:cond delay="0"/>
                                          </p:stCondLst>
                                        </p:cTn>
                                        <p:tgtEl>
                                          <p:spTgt spid="116"/>
                                        </p:tgtEl>
                                        <p:attrNameLst>
                                          <p:attrName>style.visibility</p:attrName>
                                        </p:attrNameLst>
                                      </p:cBhvr>
                                      <p:to>
                                        <p:strVal val="visible"/>
                                      </p:to>
                                    </p:set>
                                    <p:animEffect transition="in" filter="wipe(left)">
                                      <p:cBhvr>
                                        <p:cTn id="246" dur="1000"/>
                                        <p:tgtEl>
                                          <p:spTgt spid="116"/>
                                        </p:tgtEl>
                                      </p:cBhvr>
                                    </p:animEffect>
                                  </p:childTnLst>
                                </p:cTn>
                              </p:par>
                              <p:par>
                                <p:cTn id="247" presetID="42" presetClass="entr" presetSubtype="0" fill="hold" nodeType="withEffect">
                                  <p:stCondLst>
                                    <p:cond delay="1000"/>
                                  </p:stCondLst>
                                  <p:childTnLst>
                                    <p:set>
                                      <p:cBhvr>
                                        <p:cTn id="248" dur="1" fill="hold">
                                          <p:stCondLst>
                                            <p:cond delay="0"/>
                                          </p:stCondLst>
                                        </p:cTn>
                                        <p:tgtEl>
                                          <p:spTgt spid="5"/>
                                        </p:tgtEl>
                                        <p:attrNameLst>
                                          <p:attrName>style.visibility</p:attrName>
                                        </p:attrNameLst>
                                      </p:cBhvr>
                                      <p:to>
                                        <p:strVal val="visible"/>
                                      </p:to>
                                    </p:set>
                                    <p:animEffect transition="in" filter="fade">
                                      <p:cBhvr>
                                        <p:cTn id="249" dur="1000"/>
                                        <p:tgtEl>
                                          <p:spTgt spid="5"/>
                                        </p:tgtEl>
                                      </p:cBhvr>
                                    </p:animEffect>
                                    <p:anim calcmode="lin" valueType="num">
                                      <p:cBhvr>
                                        <p:cTn id="250" dur="1000" fill="hold"/>
                                        <p:tgtEl>
                                          <p:spTgt spid="5"/>
                                        </p:tgtEl>
                                        <p:attrNameLst>
                                          <p:attrName>ppt_x</p:attrName>
                                        </p:attrNameLst>
                                      </p:cBhvr>
                                      <p:tavLst>
                                        <p:tav tm="0">
                                          <p:val>
                                            <p:strVal val="#ppt_x"/>
                                          </p:val>
                                        </p:tav>
                                        <p:tav tm="100000">
                                          <p:val>
                                            <p:strVal val="#ppt_x"/>
                                          </p:val>
                                        </p:tav>
                                      </p:tavLst>
                                    </p:anim>
                                    <p:anim calcmode="lin" valueType="num">
                                      <p:cBhvr>
                                        <p:cTn id="251" dur="1000" fill="hold"/>
                                        <p:tgtEl>
                                          <p:spTgt spid="5"/>
                                        </p:tgtEl>
                                        <p:attrNameLst>
                                          <p:attrName>ppt_y</p:attrName>
                                        </p:attrNameLst>
                                      </p:cBhvr>
                                      <p:tavLst>
                                        <p:tav tm="0">
                                          <p:val>
                                            <p:strVal val="#ppt_y+.1"/>
                                          </p:val>
                                        </p:tav>
                                        <p:tav tm="100000">
                                          <p:val>
                                            <p:strVal val="#ppt_y"/>
                                          </p:val>
                                        </p:tav>
                                      </p:tavLst>
                                    </p:anim>
                                  </p:childTnLst>
                                </p:cTn>
                              </p:par>
                              <p:par>
                                <p:cTn id="252" presetID="10" presetClass="entr" presetSubtype="0" fill="hold" grpId="0" nodeType="withEffect">
                                  <p:stCondLst>
                                    <p:cond delay="1000"/>
                                  </p:stCondLst>
                                  <p:childTnLst>
                                    <p:set>
                                      <p:cBhvr>
                                        <p:cTn id="253" dur="1" fill="hold">
                                          <p:stCondLst>
                                            <p:cond delay="0"/>
                                          </p:stCondLst>
                                        </p:cTn>
                                        <p:tgtEl>
                                          <p:spTgt spid="61"/>
                                        </p:tgtEl>
                                        <p:attrNameLst>
                                          <p:attrName>style.visibility</p:attrName>
                                        </p:attrNameLst>
                                      </p:cBhvr>
                                      <p:to>
                                        <p:strVal val="visible"/>
                                      </p:to>
                                    </p:set>
                                    <p:animEffect transition="in" filter="fade">
                                      <p:cBhvr>
                                        <p:cTn id="25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116" grpId="0"/>
      <p:bldP spid="117" grpId="0" animBg="1"/>
      <p:bldP spid="118" grpId="0" animBg="1"/>
      <p:bldP spid="119" grpId="0" animBg="1"/>
      <p:bldP spid="120" grpId="0" animBg="1"/>
      <p:bldGraphic spid="61"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5374432" y="180767"/>
            <a:ext cx="5992343" cy="4615845"/>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1A1D1A"/>
              </a:solidFill>
              <a:effectLst/>
              <a:uLnTx/>
              <a:uFillTx/>
              <a:latin typeface="华文细黑"/>
              <a:ea typeface="华文细黑"/>
              <a:cs typeface="+mn-cs"/>
            </a:endParaRPr>
          </a:p>
        </p:txBody>
      </p:sp>
      <p:cxnSp>
        <p:nvCxnSpPr>
          <p:cNvPr id="22" name="直接连接符 21"/>
          <p:cNvCxnSpPr>
            <a:stCxn id="52" idx="2"/>
            <a:endCxn id="51" idx="5"/>
          </p:cNvCxnSpPr>
          <p:nvPr/>
        </p:nvCxnSpPr>
        <p:spPr>
          <a:xfrm rot="20700000" flipH="1">
            <a:off x="8148366" y="1748122"/>
            <a:ext cx="528520" cy="5120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8405625" y="1097194"/>
            <a:ext cx="437612" cy="17577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8439368" y="1278896"/>
            <a:ext cx="191499" cy="41442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8688904" y="1681210"/>
            <a:ext cx="230186" cy="35685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8482803" y="2092558"/>
            <a:ext cx="421986" cy="3832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8509309" y="2146089"/>
            <a:ext cx="236987" cy="39033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8940112" y="2092160"/>
            <a:ext cx="157989" cy="704083"/>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8871364" y="2504145"/>
            <a:ext cx="211571" cy="351274"/>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8762133" y="2556122"/>
            <a:ext cx="131791" cy="77331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8146736" y="2216766"/>
            <a:ext cx="384192" cy="59473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8810496" y="2870377"/>
            <a:ext cx="351335" cy="4523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8927148" y="3339507"/>
            <a:ext cx="179035" cy="51450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8233591" y="2607796"/>
            <a:ext cx="577002" cy="18836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8196545" y="1887360"/>
            <a:ext cx="217605" cy="28927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8320063" y="2837137"/>
            <a:ext cx="448053" cy="590588"/>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8324770" y="3427105"/>
            <a:ext cx="525371" cy="33081"/>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7903741" y="3608299"/>
            <a:ext cx="456311" cy="33045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8378531" y="3451162"/>
            <a:ext cx="737852" cy="5042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9166471" y="3799221"/>
            <a:ext cx="76553" cy="7657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4" name="椭圆 43"/>
          <p:cNvSpPr/>
          <p:nvPr/>
        </p:nvSpPr>
        <p:spPr>
          <a:xfrm rot="9525715" flipH="1">
            <a:off x="8376679" y="1271213"/>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5" name="椭圆 44"/>
          <p:cNvSpPr/>
          <p:nvPr/>
        </p:nvSpPr>
        <p:spPr>
          <a:xfrm rot="9525715" flipH="1">
            <a:off x="8826064" y="1042106"/>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6" name="椭圆 45"/>
          <p:cNvSpPr/>
          <p:nvPr/>
        </p:nvSpPr>
        <p:spPr>
          <a:xfrm rot="9525715" flipH="1">
            <a:off x="8900589" y="2036094"/>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7" name="椭圆 46"/>
          <p:cNvSpPr/>
          <p:nvPr/>
        </p:nvSpPr>
        <p:spPr>
          <a:xfrm rot="9525715" flipH="1">
            <a:off x="8835507" y="3331568"/>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8" name="椭圆 47"/>
          <p:cNvSpPr/>
          <p:nvPr/>
        </p:nvSpPr>
        <p:spPr>
          <a:xfrm rot="9525715" flipH="1">
            <a:off x="8774432" y="2497153"/>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9" name="椭圆 48"/>
          <p:cNvSpPr/>
          <p:nvPr/>
        </p:nvSpPr>
        <p:spPr>
          <a:xfrm rot="9525715" flipH="1">
            <a:off x="8211745" y="284911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0" name="椭圆 49"/>
          <p:cNvSpPr/>
          <p:nvPr/>
        </p:nvSpPr>
        <p:spPr>
          <a:xfrm rot="9525715" flipH="1">
            <a:off x="7723015" y="2481871"/>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1" name="椭圆 50"/>
          <p:cNvSpPr/>
          <p:nvPr/>
        </p:nvSpPr>
        <p:spPr>
          <a:xfrm rot="9525715" flipH="1">
            <a:off x="8123295" y="1864383"/>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2" name="椭圆 51"/>
          <p:cNvSpPr/>
          <p:nvPr/>
        </p:nvSpPr>
        <p:spPr>
          <a:xfrm rot="9525715" flipH="1">
            <a:off x="8660239" y="1660207"/>
            <a:ext cx="29933" cy="2994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3" name="椭圆 52"/>
          <p:cNvSpPr/>
          <p:nvPr/>
        </p:nvSpPr>
        <p:spPr>
          <a:xfrm rot="9525715" flipH="1">
            <a:off x="8446766" y="2135705"/>
            <a:ext cx="26259" cy="2626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4" name="椭圆 53"/>
          <p:cNvSpPr/>
          <p:nvPr/>
        </p:nvSpPr>
        <p:spPr>
          <a:xfrm rot="9525715" flipH="1">
            <a:off x="9085547" y="2794905"/>
            <a:ext cx="39376" cy="3938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5" name="椭圆 54"/>
          <p:cNvSpPr/>
          <p:nvPr/>
        </p:nvSpPr>
        <p:spPr>
          <a:xfrm rot="9525715" flipH="1">
            <a:off x="8296769" y="3513997"/>
            <a:ext cx="42683" cy="4269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6" name="椭圆 55"/>
          <p:cNvSpPr/>
          <p:nvPr/>
        </p:nvSpPr>
        <p:spPr>
          <a:xfrm rot="9525715" flipH="1">
            <a:off x="7935778" y="399020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7" name="椭圆 56"/>
          <p:cNvSpPr/>
          <p:nvPr/>
        </p:nvSpPr>
        <p:spPr>
          <a:xfrm rot="9525715" flipH="1">
            <a:off x="7687124" y="4492099"/>
            <a:ext cx="80412" cy="8042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8" name="椭圆 57"/>
          <p:cNvSpPr/>
          <p:nvPr/>
        </p:nvSpPr>
        <p:spPr>
          <a:xfrm rot="9525715" flipH="1">
            <a:off x="8552553" y="4352501"/>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9" name="椭圆 58"/>
          <p:cNvSpPr/>
          <p:nvPr/>
        </p:nvSpPr>
        <p:spPr>
          <a:xfrm rot="9525715" flipH="1">
            <a:off x="7651429" y="3716731"/>
            <a:ext cx="35107" cy="3511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41" name="直接连接符 40"/>
          <p:cNvCxnSpPr>
            <a:endCxn id="45" idx="5"/>
          </p:cNvCxnSpPr>
          <p:nvPr/>
        </p:nvCxnSpPr>
        <p:spPr>
          <a:xfrm flipH="1">
            <a:off x="8866407" y="370216"/>
            <a:ext cx="232018" cy="67433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8024397" y="3969553"/>
            <a:ext cx="484582" cy="4561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8999964" y="4660890"/>
            <a:ext cx="55775" cy="5578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64" name="直接连接符 63"/>
          <p:cNvCxnSpPr>
            <a:stCxn id="58" idx="7"/>
          </p:cNvCxnSpPr>
          <p:nvPr/>
        </p:nvCxnSpPr>
        <p:spPr>
          <a:xfrm>
            <a:off x="8607633" y="4392856"/>
            <a:ext cx="384120" cy="2832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3870A936-1965-4930-8552-6CAF660A035F}"/>
              </a:ext>
            </a:extLst>
          </p:cNvPr>
          <p:cNvSpPr/>
          <p:nvPr/>
        </p:nvSpPr>
        <p:spPr>
          <a:xfrm>
            <a:off x="5219092" y="1741792"/>
            <a:ext cx="2167086" cy="462819"/>
          </a:xfrm>
          <a:prstGeom prst="rect">
            <a:avLst/>
          </a:prstGeom>
        </p:spPr>
        <p:txBody>
          <a:bodyPr wrap="square">
            <a:spAutoFit/>
          </a:bodyPr>
          <a:lstStyle/>
          <a:p>
            <a:pPr lvl="0" defTabSz="685800">
              <a:lnSpc>
                <a:spcPct val="120000"/>
              </a:lnSpc>
            </a:pPr>
            <a:r>
              <a:rPr lang="zh-CN" altLang="en-US" sz="1050" dirty="0">
                <a:solidFill>
                  <a:srgbClr val="1A1D1A"/>
                </a:solidFill>
              </a:rPr>
              <a:t>在</a:t>
            </a:r>
            <a:r>
              <a:rPr lang="en-US" altLang="zh-CN" sz="1050" dirty="0">
                <a:solidFill>
                  <a:srgbClr val="1A1D1A"/>
                </a:solidFill>
              </a:rPr>
              <a:t>M=6</a:t>
            </a:r>
            <a:r>
              <a:rPr lang="zh-CN" altLang="en-US" sz="1050" dirty="0">
                <a:solidFill>
                  <a:srgbClr val="1A1D1A"/>
                </a:solidFill>
              </a:rPr>
              <a:t>，</a:t>
            </a:r>
            <a:r>
              <a:rPr lang="en-US" altLang="zh-CN" sz="1050" dirty="0">
                <a:solidFill>
                  <a:srgbClr val="1A1D1A"/>
                </a:solidFill>
              </a:rPr>
              <a:t>K=4</a:t>
            </a:r>
            <a:r>
              <a:rPr lang="zh-CN" altLang="en-US" sz="1050" dirty="0">
                <a:solidFill>
                  <a:srgbClr val="1A1D1A"/>
                </a:solidFill>
              </a:rPr>
              <a:t>，</a:t>
            </a:r>
            <a:r>
              <a:rPr lang="en-US" altLang="zh-CN" sz="1050" dirty="0">
                <a:solidFill>
                  <a:srgbClr val="1A1D1A"/>
                </a:solidFill>
              </a:rPr>
              <a:t>X=5</a:t>
            </a:r>
            <a:r>
              <a:rPr lang="zh-CN" altLang="en-US" sz="1050" dirty="0">
                <a:solidFill>
                  <a:srgbClr val="1A1D1A"/>
                </a:solidFill>
              </a:rPr>
              <a:t>的规模下分析</a:t>
            </a:r>
            <a:r>
              <a:rPr lang="en-US" altLang="zh-CN" sz="1050" dirty="0">
                <a:solidFill>
                  <a:srgbClr val="1A1D1A"/>
                </a:solidFill>
              </a:rPr>
              <a:t>N</a:t>
            </a:r>
            <a:r>
              <a:rPr lang="zh-CN" altLang="en-US" sz="1050" dirty="0">
                <a:solidFill>
                  <a:srgbClr val="1A1D1A"/>
                </a:solidFill>
              </a:rPr>
              <a:t>对算法运行时间的影响</a:t>
            </a:r>
            <a:endParaRPr kumimoji="0" lang="zh-CN" altLang="en-US" sz="1000" b="0" i="0" u="none" strike="noStrike" kern="1200" cap="none" spc="0" normalizeH="0" baseline="0" noProof="0" dirty="0">
              <a:ln>
                <a:noFill/>
              </a:ln>
              <a:solidFill>
                <a:srgbClr val="1A1D1A"/>
              </a:solidFill>
              <a:effectLst/>
              <a:uLnTx/>
              <a:uFillTx/>
              <a:latin typeface="华文细黑"/>
              <a:ea typeface="华文细黑"/>
              <a:cs typeface="+mn-cs"/>
            </a:endParaRPr>
          </a:p>
        </p:txBody>
      </p:sp>
      <p:sp>
        <p:nvSpPr>
          <p:cNvPr id="117" name="椭圆 116">
            <a:extLst>
              <a:ext uri="{FF2B5EF4-FFF2-40B4-BE49-F238E27FC236}">
                <a16:creationId xmlns:a16="http://schemas.microsoft.com/office/drawing/2014/main" id="{98620445-E840-4D31-A92E-F83DE29594E0}"/>
              </a:ext>
            </a:extLst>
          </p:cNvPr>
          <p:cNvSpPr/>
          <p:nvPr/>
        </p:nvSpPr>
        <p:spPr>
          <a:xfrm>
            <a:off x="5308718"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8" name="椭圆 117">
            <a:extLst>
              <a:ext uri="{FF2B5EF4-FFF2-40B4-BE49-F238E27FC236}">
                <a16:creationId xmlns:a16="http://schemas.microsoft.com/office/drawing/2014/main" id="{CC95F670-AEAC-4ED3-A8D9-4BC7A7BDC935}"/>
              </a:ext>
            </a:extLst>
          </p:cNvPr>
          <p:cNvSpPr/>
          <p:nvPr/>
        </p:nvSpPr>
        <p:spPr>
          <a:xfrm>
            <a:off x="5613329"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9" name="椭圆 118">
            <a:extLst>
              <a:ext uri="{FF2B5EF4-FFF2-40B4-BE49-F238E27FC236}">
                <a16:creationId xmlns:a16="http://schemas.microsoft.com/office/drawing/2014/main" id="{20A54D51-8A76-4716-B0B3-ED09BF942BD8}"/>
              </a:ext>
            </a:extLst>
          </p:cNvPr>
          <p:cNvSpPr/>
          <p:nvPr/>
        </p:nvSpPr>
        <p:spPr>
          <a:xfrm>
            <a:off x="5917940"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20" name="椭圆 119">
            <a:extLst>
              <a:ext uri="{FF2B5EF4-FFF2-40B4-BE49-F238E27FC236}">
                <a16:creationId xmlns:a16="http://schemas.microsoft.com/office/drawing/2014/main" id="{188A01A4-3EF7-41C0-9C80-C1FA73E9CC48}"/>
              </a:ext>
            </a:extLst>
          </p:cNvPr>
          <p:cNvSpPr/>
          <p:nvPr/>
        </p:nvSpPr>
        <p:spPr>
          <a:xfrm>
            <a:off x="6222551"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5" name="直接连接符 4">
            <a:extLst>
              <a:ext uri="{FF2B5EF4-FFF2-40B4-BE49-F238E27FC236}">
                <a16:creationId xmlns:a16="http://schemas.microsoft.com/office/drawing/2014/main" id="{1A3748C4-90CA-4283-A08B-C4DD71C595FF}"/>
              </a:ext>
            </a:extLst>
          </p:cNvPr>
          <p:cNvCxnSpPr/>
          <p:nvPr/>
        </p:nvCxnSpPr>
        <p:spPr>
          <a:xfrm>
            <a:off x="5026734" y="485753"/>
            <a:ext cx="0" cy="4337210"/>
          </a:xfrm>
          <a:prstGeom prst="line">
            <a:avLst/>
          </a:prstGeom>
          <a:ln w="19050">
            <a:gradFill>
              <a:gsLst>
                <a:gs pos="0">
                  <a:schemeClr val="tx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1400000" scaled="0"/>
            </a:gra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6AFBE872-BA9F-4E04-A131-7ADB89ADB03A}"/>
              </a:ext>
            </a:extLst>
          </p:cNvPr>
          <p:cNvSpPr txBox="1"/>
          <p:nvPr/>
        </p:nvSpPr>
        <p:spPr>
          <a:xfrm>
            <a:off x="277264" y="180477"/>
            <a:ext cx="2998592" cy="3750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1600" noProof="0" dirty="0">
                <a:solidFill>
                  <a:srgbClr val="778495"/>
                </a:solidFill>
                <a:latin typeface="华文细黑"/>
                <a:ea typeface="华文细黑"/>
                <a:cs typeface="+mn-ea"/>
                <a:sym typeface="+mn-lt"/>
              </a:rPr>
              <a:t>N</a:t>
            </a:r>
            <a:r>
              <a:rPr kumimoji="0" lang="zh-CN" altLang="en-US" sz="1600" b="0" i="0" u="none" strike="noStrike" kern="1200" cap="none" spc="0" normalizeH="0" baseline="0" noProof="0" dirty="0">
                <a:ln>
                  <a:noFill/>
                </a:ln>
                <a:solidFill>
                  <a:srgbClr val="778495"/>
                </a:solidFill>
                <a:effectLst/>
                <a:uLnTx/>
                <a:uFillTx/>
                <a:latin typeface="华文细黑"/>
                <a:ea typeface="华文细黑"/>
                <a:cs typeface="+mn-ea"/>
                <a:sym typeface="+mn-lt"/>
              </a:rPr>
              <a:t>值</a:t>
            </a:r>
            <a:endParaRPr kumimoji="0" lang="en-GB" altLang="zh-CN" sz="1600" b="0" i="0" u="none" strike="noStrike" kern="1200" cap="none" spc="0" normalizeH="0" baseline="0" noProof="0" dirty="0">
              <a:ln>
                <a:noFill/>
              </a:ln>
              <a:solidFill>
                <a:srgbClr val="778495"/>
              </a:solidFill>
              <a:effectLst/>
              <a:uLnTx/>
              <a:uFillTx/>
              <a:latin typeface="华文细黑"/>
              <a:ea typeface="华文细黑"/>
              <a:cs typeface="+mn-ea"/>
              <a:sym typeface="+mn-lt"/>
            </a:endParaRPr>
          </a:p>
        </p:txBody>
      </p:sp>
      <p:graphicFrame>
        <p:nvGraphicFramePr>
          <p:cNvPr id="61" name="图表 60">
            <a:extLst>
              <a:ext uri="{FF2B5EF4-FFF2-40B4-BE49-F238E27FC236}">
                <a16:creationId xmlns:a16="http://schemas.microsoft.com/office/drawing/2014/main" id="{85D1AC82-8C18-4710-A5D3-55B467F4BD32}"/>
              </a:ext>
            </a:extLst>
          </p:cNvPr>
          <p:cNvGraphicFramePr/>
          <p:nvPr>
            <p:extLst>
              <p:ext uri="{D42A27DB-BD31-4B8C-83A1-F6EECF244321}">
                <p14:modId xmlns:p14="http://schemas.microsoft.com/office/powerpoint/2010/main" val="1242332023"/>
              </p:ext>
            </p:extLst>
          </p:nvPr>
        </p:nvGraphicFramePr>
        <p:xfrm>
          <a:off x="285921" y="1332268"/>
          <a:ext cx="4585970" cy="30524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2421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250"/>
                                        <p:tgtEl>
                                          <p:spTgt spid="73"/>
                                        </p:tgtEl>
                                      </p:cBhvr>
                                    </p:animEffect>
                                  </p:childTnLst>
                                </p:cTn>
                              </p:par>
                              <p:par>
                                <p:cTn id="8" presetID="63" presetClass="path" presetSubtype="0" decel="30000" fill="hold" grpId="1" nodeType="withEffect">
                                  <p:stCondLst>
                                    <p:cond delay="250"/>
                                  </p:stCondLst>
                                  <p:childTnLst>
                                    <p:animMotion origin="layout" path="M -0.124349 -0.124074 L 0 0 E" pathEditMode="relative" ptsTypes="">
                                      <p:cBhvr>
                                        <p:cTn id="9" dur="1250" fill="hold"/>
                                        <p:tgtEl>
                                          <p:spTgt spid="73"/>
                                        </p:tgtEl>
                                        <p:attrNameLst>
                                          <p:attrName>ppt_x</p:attrName>
                                          <p:attrName>ppt_y</p:attrName>
                                        </p:attrNameLst>
                                      </p:cBhvr>
                                    </p:animMotion>
                                  </p:childTnLst>
                                </p:cTn>
                              </p:par>
                              <p:par>
                                <p:cTn id="10" presetID="6" presetClass="emph" presetSubtype="0" decel="30000" fill="hold" grpId="2" nodeType="withEffect">
                                  <p:stCondLst>
                                    <p:cond delay="250"/>
                                  </p:stCondLst>
                                  <p:childTnLst>
                                    <p:animScale>
                                      <p:cBhvr>
                                        <p:cTn id="11" dur="1250" fill="hold"/>
                                        <p:tgtEl>
                                          <p:spTgt spid="73"/>
                                        </p:tgtEl>
                                      </p:cBhvr>
                                      <p:by x="150000" y="150000"/>
                                      <p:from x="146726" y="119179"/>
                                      <p:to x="100000" y="100000"/>
                                    </p:animScale>
                                  </p:childTnLst>
                                </p:cTn>
                              </p:par>
                              <p:par>
                                <p:cTn id="12" presetID="31" presetClass="entr" presetSubtype="0" fill="hold" nodeType="withEffect">
                                  <p:stCondLst>
                                    <p:cond delay="5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ppt_w</p:attrName>
                                        </p:attrNameLst>
                                      </p:cBhvr>
                                      <p:tavLst>
                                        <p:tav tm="0">
                                          <p:val>
                                            <p:fltVal val="0"/>
                                          </p:val>
                                        </p:tav>
                                        <p:tav tm="100000">
                                          <p:val>
                                            <p:strVal val="#ppt_w"/>
                                          </p:val>
                                        </p:tav>
                                      </p:tavLst>
                                    </p:anim>
                                    <p:anim calcmode="lin" valueType="num">
                                      <p:cBhvr>
                                        <p:cTn id="15" dur="1000" fill="hold"/>
                                        <p:tgtEl>
                                          <p:spTgt spid="64"/>
                                        </p:tgtEl>
                                        <p:attrNameLst>
                                          <p:attrName>ppt_h</p:attrName>
                                        </p:attrNameLst>
                                      </p:cBhvr>
                                      <p:tavLst>
                                        <p:tav tm="0">
                                          <p:val>
                                            <p:fltVal val="0"/>
                                          </p:val>
                                        </p:tav>
                                        <p:tav tm="100000">
                                          <p:val>
                                            <p:strVal val="#ppt_h"/>
                                          </p:val>
                                        </p:tav>
                                      </p:tavLst>
                                    </p:anim>
                                    <p:anim calcmode="lin" valueType="num">
                                      <p:cBhvr>
                                        <p:cTn id="16" dur="1000" fill="hold"/>
                                        <p:tgtEl>
                                          <p:spTgt spid="64"/>
                                        </p:tgtEl>
                                        <p:attrNameLst>
                                          <p:attrName>style.rotation</p:attrName>
                                        </p:attrNameLst>
                                      </p:cBhvr>
                                      <p:tavLst>
                                        <p:tav tm="0">
                                          <p:val>
                                            <p:fltVal val="90"/>
                                          </p:val>
                                        </p:tav>
                                        <p:tav tm="100000">
                                          <p:val>
                                            <p:fltVal val="0"/>
                                          </p:val>
                                        </p:tav>
                                      </p:tavLst>
                                    </p:anim>
                                    <p:animEffect transition="in" filter="fade">
                                      <p:cBhvr>
                                        <p:cTn id="17" dur="1000"/>
                                        <p:tgtEl>
                                          <p:spTgt spid="64"/>
                                        </p:tgtEl>
                                      </p:cBhvr>
                                    </p:animEffect>
                                  </p:childTnLst>
                                </p:cTn>
                              </p:par>
                              <p:par>
                                <p:cTn id="18" presetID="31" presetClass="entr" presetSubtype="0"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1000" fill="hold"/>
                                        <p:tgtEl>
                                          <p:spTgt spid="42"/>
                                        </p:tgtEl>
                                        <p:attrNameLst>
                                          <p:attrName>ppt_w</p:attrName>
                                        </p:attrNameLst>
                                      </p:cBhvr>
                                      <p:tavLst>
                                        <p:tav tm="0">
                                          <p:val>
                                            <p:fltVal val="0"/>
                                          </p:val>
                                        </p:tav>
                                        <p:tav tm="100000">
                                          <p:val>
                                            <p:strVal val="#ppt_w"/>
                                          </p:val>
                                        </p:tav>
                                      </p:tavLst>
                                    </p:anim>
                                    <p:anim calcmode="lin" valueType="num">
                                      <p:cBhvr>
                                        <p:cTn id="21" dur="1000" fill="hold"/>
                                        <p:tgtEl>
                                          <p:spTgt spid="42"/>
                                        </p:tgtEl>
                                        <p:attrNameLst>
                                          <p:attrName>ppt_h</p:attrName>
                                        </p:attrNameLst>
                                      </p:cBhvr>
                                      <p:tavLst>
                                        <p:tav tm="0">
                                          <p:val>
                                            <p:fltVal val="0"/>
                                          </p:val>
                                        </p:tav>
                                        <p:tav tm="100000">
                                          <p:val>
                                            <p:strVal val="#ppt_h"/>
                                          </p:val>
                                        </p:tav>
                                      </p:tavLst>
                                    </p:anim>
                                    <p:anim calcmode="lin" valueType="num">
                                      <p:cBhvr>
                                        <p:cTn id="22" dur="1000" fill="hold"/>
                                        <p:tgtEl>
                                          <p:spTgt spid="42"/>
                                        </p:tgtEl>
                                        <p:attrNameLst>
                                          <p:attrName>style.rotation</p:attrName>
                                        </p:attrNameLst>
                                      </p:cBhvr>
                                      <p:tavLst>
                                        <p:tav tm="0">
                                          <p:val>
                                            <p:fltVal val="90"/>
                                          </p:val>
                                        </p:tav>
                                        <p:tav tm="100000">
                                          <p:val>
                                            <p:fltVal val="0"/>
                                          </p:val>
                                        </p:tav>
                                      </p:tavLst>
                                    </p:anim>
                                    <p:animEffect transition="in" filter="fade">
                                      <p:cBhvr>
                                        <p:cTn id="23" dur="1000"/>
                                        <p:tgtEl>
                                          <p:spTgt spid="42"/>
                                        </p:tgtEl>
                                      </p:cBhvr>
                                    </p:animEffect>
                                  </p:childTnLst>
                                </p:cTn>
                              </p:par>
                              <p:par>
                                <p:cTn id="24" presetID="31"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 calcmode="lin" valueType="num">
                                      <p:cBhvr>
                                        <p:cTn id="34" dur="1000" fill="hold"/>
                                        <p:tgtEl>
                                          <p:spTgt spid="38"/>
                                        </p:tgtEl>
                                        <p:attrNameLst>
                                          <p:attrName>style.rotation</p:attrName>
                                        </p:attrNameLst>
                                      </p:cBhvr>
                                      <p:tavLst>
                                        <p:tav tm="0">
                                          <p:val>
                                            <p:fltVal val="90"/>
                                          </p:val>
                                        </p:tav>
                                        <p:tav tm="100000">
                                          <p:val>
                                            <p:fltVal val="0"/>
                                          </p:val>
                                        </p:tav>
                                      </p:tavLst>
                                    </p:anim>
                                    <p:animEffect transition="in" filter="fade">
                                      <p:cBhvr>
                                        <p:cTn id="35" dur="1000"/>
                                        <p:tgtEl>
                                          <p:spTgt spid="38"/>
                                        </p:tgtEl>
                                      </p:cBhvr>
                                    </p:animEffect>
                                  </p:childTnLst>
                                </p:cTn>
                              </p:par>
                              <p:par>
                                <p:cTn id="36" presetID="31" presetClass="entr" presetSubtype="0" fill="hold" nodeType="withEffect">
                                  <p:stCondLst>
                                    <p:cond delay="50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par>
                                <p:cTn id="42" presetID="31" presetClass="entr" presetSubtype="0"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fltVal val="0"/>
                                          </p:val>
                                        </p:tav>
                                        <p:tav tm="100000">
                                          <p:val>
                                            <p:strVal val="#ppt_w"/>
                                          </p:val>
                                        </p:tav>
                                      </p:tavLst>
                                    </p:anim>
                                    <p:anim calcmode="lin" valueType="num">
                                      <p:cBhvr>
                                        <p:cTn id="45" dur="1000" fill="hold"/>
                                        <p:tgtEl>
                                          <p:spTgt spid="33"/>
                                        </p:tgtEl>
                                        <p:attrNameLst>
                                          <p:attrName>ppt_h</p:attrName>
                                        </p:attrNameLst>
                                      </p:cBhvr>
                                      <p:tavLst>
                                        <p:tav tm="0">
                                          <p:val>
                                            <p:fltVal val="0"/>
                                          </p:val>
                                        </p:tav>
                                        <p:tav tm="100000">
                                          <p:val>
                                            <p:strVal val="#ppt_h"/>
                                          </p:val>
                                        </p:tav>
                                      </p:tavLst>
                                    </p:anim>
                                    <p:anim calcmode="lin" valueType="num">
                                      <p:cBhvr>
                                        <p:cTn id="46" dur="1000" fill="hold"/>
                                        <p:tgtEl>
                                          <p:spTgt spid="33"/>
                                        </p:tgtEl>
                                        <p:attrNameLst>
                                          <p:attrName>style.rotation</p:attrName>
                                        </p:attrNameLst>
                                      </p:cBhvr>
                                      <p:tavLst>
                                        <p:tav tm="0">
                                          <p:val>
                                            <p:fltVal val="90"/>
                                          </p:val>
                                        </p:tav>
                                        <p:tav tm="100000">
                                          <p:val>
                                            <p:fltVal val="0"/>
                                          </p:val>
                                        </p:tav>
                                      </p:tavLst>
                                    </p:anim>
                                    <p:animEffect transition="in" filter="fade">
                                      <p:cBhvr>
                                        <p:cTn id="47" dur="1000"/>
                                        <p:tgtEl>
                                          <p:spTgt spid="33"/>
                                        </p:tgtEl>
                                      </p:cBhvr>
                                    </p:animEffect>
                                  </p:childTnLst>
                                </p:cTn>
                              </p:par>
                              <p:par>
                                <p:cTn id="48" presetID="31" presetClass="entr" presetSubtype="0" fill="hold"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fltVal val="0"/>
                                          </p:val>
                                        </p:tav>
                                        <p:tav tm="100000">
                                          <p:val>
                                            <p:strVal val="#ppt_h"/>
                                          </p:val>
                                        </p:tav>
                                      </p:tavLst>
                                    </p:anim>
                                    <p:anim calcmode="lin" valueType="num">
                                      <p:cBhvr>
                                        <p:cTn id="52" dur="1000" fill="hold"/>
                                        <p:tgtEl>
                                          <p:spTgt spid="32"/>
                                        </p:tgtEl>
                                        <p:attrNameLst>
                                          <p:attrName>style.rotation</p:attrName>
                                        </p:attrNameLst>
                                      </p:cBhvr>
                                      <p:tavLst>
                                        <p:tav tm="0">
                                          <p:val>
                                            <p:fltVal val="90"/>
                                          </p:val>
                                        </p:tav>
                                        <p:tav tm="100000">
                                          <p:val>
                                            <p:fltVal val="0"/>
                                          </p:val>
                                        </p:tav>
                                      </p:tavLst>
                                    </p:anim>
                                    <p:animEffect transition="in" filter="fade">
                                      <p:cBhvr>
                                        <p:cTn id="53" dur="1000"/>
                                        <p:tgtEl>
                                          <p:spTgt spid="32"/>
                                        </p:tgtEl>
                                      </p:cBhvr>
                                    </p:animEffect>
                                  </p:childTnLst>
                                </p:cTn>
                              </p:par>
                              <p:par>
                                <p:cTn id="54" presetID="31"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par>
                                <p:cTn id="60" presetID="31" presetClass="entr" presetSubtype="0" fill="hold" nodeType="withEffect">
                                  <p:stCondLst>
                                    <p:cond delay="5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1000" fill="hold"/>
                                        <p:tgtEl>
                                          <p:spTgt spid="36"/>
                                        </p:tgtEl>
                                        <p:attrNameLst>
                                          <p:attrName>ppt_w</p:attrName>
                                        </p:attrNameLst>
                                      </p:cBhvr>
                                      <p:tavLst>
                                        <p:tav tm="0">
                                          <p:val>
                                            <p:fltVal val="0"/>
                                          </p:val>
                                        </p:tav>
                                        <p:tav tm="100000">
                                          <p:val>
                                            <p:strVal val="#ppt_w"/>
                                          </p:val>
                                        </p:tav>
                                      </p:tavLst>
                                    </p:anim>
                                    <p:anim calcmode="lin" valueType="num">
                                      <p:cBhvr>
                                        <p:cTn id="63" dur="1000" fill="hold"/>
                                        <p:tgtEl>
                                          <p:spTgt spid="36"/>
                                        </p:tgtEl>
                                        <p:attrNameLst>
                                          <p:attrName>ppt_h</p:attrName>
                                        </p:attrNameLst>
                                      </p:cBhvr>
                                      <p:tavLst>
                                        <p:tav tm="0">
                                          <p:val>
                                            <p:fltVal val="0"/>
                                          </p:val>
                                        </p:tav>
                                        <p:tav tm="100000">
                                          <p:val>
                                            <p:strVal val="#ppt_h"/>
                                          </p:val>
                                        </p:tav>
                                      </p:tavLst>
                                    </p:anim>
                                    <p:anim calcmode="lin" valueType="num">
                                      <p:cBhvr>
                                        <p:cTn id="64" dur="1000" fill="hold"/>
                                        <p:tgtEl>
                                          <p:spTgt spid="36"/>
                                        </p:tgtEl>
                                        <p:attrNameLst>
                                          <p:attrName>style.rotation</p:attrName>
                                        </p:attrNameLst>
                                      </p:cBhvr>
                                      <p:tavLst>
                                        <p:tav tm="0">
                                          <p:val>
                                            <p:fltVal val="90"/>
                                          </p:val>
                                        </p:tav>
                                        <p:tav tm="100000">
                                          <p:val>
                                            <p:fltVal val="0"/>
                                          </p:val>
                                        </p:tav>
                                      </p:tavLst>
                                    </p:anim>
                                    <p:animEffect transition="in" filter="fade">
                                      <p:cBhvr>
                                        <p:cTn id="65" dur="1000"/>
                                        <p:tgtEl>
                                          <p:spTgt spid="36"/>
                                        </p:tgtEl>
                                      </p:cBhvr>
                                    </p:animEffect>
                                  </p:childTnLst>
                                </p:cTn>
                              </p:par>
                              <p:par>
                                <p:cTn id="66" presetID="31" presetClass="entr" presetSubtype="0"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 calcmode="lin" valueType="num">
                                      <p:cBhvr>
                                        <p:cTn id="68" dur="1000" fill="hold"/>
                                        <p:tgtEl>
                                          <p:spTgt spid="34"/>
                                        </p:tgtEl>
                                        <p:attrNameLst>
                                          <p:attrName>ppt_w</p:attrName>
                                        </p:attrNameLst>
                                      </p:cBhvr>
                                      <p:tavLst>
                                        <p:tav tm="0">
                                          <p:val>
                                            <p:fltVal val="0"/>
                                          </p:val>
                                        </p:tav>
                                        <p:tav tm="100000">
                                          <p:val>
                                            <p:strVal val="#ppt_w"/>
                                          </p:val>
                                        </p:tav>
                                      </p:tavLst>
                                    </p:anim>
                                    <p:anim calcmode="lin" valueType="num">
                                      <p:cBhvr>
                                        <p:cTn id="69" dur="1000" fill="hold"/>
                                        <p:tgtEl>
                                          <p:spTgt spid="34"/>
                                        </p:tgtEl>
                                        <p:attrNameLst>
                                          <p:attrName>ppt_h</p:attrName>
                                        </p:attrNameLst>
                                      </p:cBhvr>
                                      <p:tavLst>
                                        <p:tav tm="0">
                                          <p:val>
                                            <p:fltVal val="0"/>
                                          </p:val>
                                        </p:tav>
                                        <p:tav tm="100000">
                                          <p:val>
                                            <p:strVal val="#ppt_h"/>
                                          </p:val>
                                        </p:tav>
                                      </p:tavLst>
                                    </p:anim>
                                    <p:anim calcmode="lin" valueType="num">
                                      <p:cBhvr>
                                        <p:cTn id="70" dur="1000" fill="hold"/>
                                        <p:tgtEl>
                                          <p:spTgt spid="34"/>
                                        </p:tgtEl>
                                        <p:attrNameLst>
                                          <p:attrName>style.rotation</p:attrName>
                                        </p:attrNameLst>
                                      </p:cBhvr>
                                      <p:tavLst>
                                        <p:tav tm="0">
                                          <p:val>
                                            <p:fltVal val="90"/>
                                          </p:val>
                                        </p:tav>
                                        <p:tav tm="100000">
                                          <p:val>
                                            <p:fltVal val="0"/>
                                          </p:val>
                                        </p:tav>
                                      </p:tavLst>
                                    </p:anim>
                                    <p:animEffect transition="in" filter="fade">
                                      <p:cBhvr>
                                        <p:cTn id="71" dur="1000"/>
                                        <p:tgtEl>
                                          <p:spTgt spid="34"/>
                                        </p:tgtEl>
                                      </p:cBhvr>
                                    </p:animEffect>
                                  </p:childTnLst>
                                </p:cTn>
                              </p:par>
                              <p:par>
                                <p:cTn id="72" presetID="31" presetClass="entr" presetSubtype="0" fill="hold" nodeType="withEffect">
                                  <p:stCondLst>
                                    <p:cond delay="5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1000" fill="hold"/>
                                        <p:tgtEl>
                                          <p:spTgt spid="31"/>
                                        </p:tgtEl>
                                        <p:attrNameLst>
                                          <p:attrName>ppt_w</p:attrName>
                                        </p:attrNameLst>
                                      </p:cBhvr>
                                      <p:tavLst>
                                        <p:tav tm="0">
                                          <p:val>
                                            <p:fltVal val="0"/>
                                          </p:val>
                                        </p:tav>
                                        <p:tav tm="100000">
                                          <p:val>
                                            <p:strVal val="#ppt_w"/>
                                          </p:val>
                                        </p:tav>
                                      </p:tavLst>
                                    </p:anim>
                                    <p:anim calcmode="lin" valueType="num">
                                      <p:cBhvr>
                                        <p:cTn id="75" dur="1000" fill="hold"/>
                                        <p:tgtEl>
                                          <p:spTgt spid="31"/>
                                        </p:tgtEl>
                                        <p:attrNameLst>
                                          <p:attrName>ppt_h</p:attrName>
                                        </p:attrNameLst>
                                      </p:cBhvr>
                                      <p:tavLst>
                                        <p:tav tm="0">
                                          <p:val>
                                            <p:fltVal val="0"/>
                                          </p:val>
                                        </p:tav>
                                        <p:tav tm="100000">
                                          <p:val>
                                            <p:strVal val="#ppt_h"/>
                                          </p:val>
                                        </p:tav>
                                      </p:tavLst>
                                    </p:anim>
                                    <p:anim calcmode="lin" valueType="num">
                                      <p:cBhvr>
                                        <p:cTn id="76" dur="1000" fill="hold"/>
                                        <p:tgtEl>
                                          <p:spTgt spid="31"/>
                                        </p:tgtEl>
                                        <p:attrNameLst>
                                          <p:attrName>style.rotation</p:attrName>
                                        </p:attrNameLst>
                                      </p:cBhvr>
                                      <p:tavLst>
                                        <p:tav tm="0">
                                          <p:val>
                                            <p:fltVal val="90"/>
                                          </p:val>
                                        </p:tav>
                                        <p:tav tm="100000">
                                          <p:val>
                                            <p:fltVal val="0"/>
                                          </p:val>
                                        </p:tav>
                                      </p:tavLst>
                                    </p:anim>
                                    <p:animEffect transition="in" filter="fade">
                                      <p:cBhvr>
                                        <p:cTn id="77" dur="1000"/>
                                        <p:tgtEl>
                                          <p:spTgt spid="31"/>
                                        </p:tgtEl>
                                      </p:cBhvr>
                                    </p:animEffect>
                                  </p:childTnLst>
                                </p:cTn>
                              </p:par>
                              <p:par>
                                <p:cTn id="78" presetID="31" presetClass="entr" presetSubtype="0" fill="hold" nodeType="withEffect">
                                  <p:stCondLst>
                                    <p:cond delay="50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par>
                                <p:cTn id="84" presetID="31" presetClass="entr" presetSubtype="0" fill="hold" nodeType="withEffect">
                                  <p:stCondLst>
                                    <p:cond delay="50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par>
                                <p:cTn id="90" presetID="31" presetClass="entr" presetSubtype="0" fill="hold"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nodeType="withEffect">
                                  <p:stCondLst>
                                    <p:cond delay="50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style.rotation</p:attrName>
                                        </p:attrNameLst>
                                      </p:cBhvr>
                                      <p:tavLst>
                                        <p:tav tm="0">
                                          <p:val>
                                            <p:fltVal val="90"/>
                                          </p:val>
                                        </p:tav>
                                        <p:tav tm="100000">
                                          <p:val>
                                            <p:fltVal val="0"/>
                                          </p:val>
                                        </p:tav>
                                      </p:tavLst>
                                    </p:anim>
                                    <p:animEffect transition="in" filter="fade">
                                      <p:cBhvr>
                                        <p:cTn id="101" dur="1000"/>
                                        <p:tgtEl>
                                          <p:spTgt spid="22"/>
                                        </p:tgtEl>
                                      </p:cBhvr>
                                    </p:animEffect>
                                  </p:childTnLst>
                                </p:cTn>
                              </p:par>
                              <p:par>
                                <p:cTn id="102" presetID="31" presetClass="entr" presetSubtype="0" fill="hold" nodeType="withEffect">
                                  <p:stCondLst>
                                    <p:cond delay="50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par>
                                <p:cTn id="108" presetID="31" presetClass="entr" presetSubtype="0" fill="hold" nodeType="withEffect">
                                  <p:stCondLst>
                                    <p:cond delay="50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style.rotation</p:attrName>
                                        </p:attrNameLst>
                                      </p:cBhvr>
                                      <p:tavLst>
                                        <p:tav tm="0">
                                          <p:val>
                                            <p:fltVal val="90"/>
                                          </p:val>
                                        </p:tav>
                                        <p:tav tm="100000">
                                          <p:val>
                                            <p:fltVal val="0"/>
                                          </p:val>
                                        </p:tav>
                                      </p:tavLst>
                                    </p:anim>
                                    <p:animEffect transition="in" filter="fade">
                                      <p:cBhvr>
                                        <p:cTn id="113" dur="1000"/>
                                        <p:tgtEl>
                                          <p:spTgt spid="24"/>
                                        </p:tgtEl>
                                      </p:cBhvr>
                                    </p:animEffect>
                                  </p:childTnLst>
                                </p:cTn>
                              </p:par>
                              <p:par>
                                <p:cTn id="114" presetID="31" presetClass="entr" presetSubtype="0" fill="hold" nodeType="withEffect">
                                  <p:stCondLst>
                                    <p:cond delay="5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1000" fill="hold"/>
                                        <p:tgtEl>
                                          <p:spTgt spid="23"/>
                                        </p:tgtEl>
                                        <p:attrNameLst>
                                          <p:attrName>ppt_w</p:attrName>
                                        </p:attrNameLst>
                                      </p:cBhvr>
                                      <p:tavLst>
                                        <p:tav tm="0">
                                          <p:val>
                                            <p:fltVal val="0"/>
                                          </p:val>
                                        </p:tav>
                                        <p:tav tm="100000">
                                          <p:val>
                                            <p:strVal val="#ppt_w"/>
                                          </p:val>
                                        </p:tav>
                                      </p:tavLst>
                                    </p:anim>
                                    <p:anim calcmode="lin" valueType="num">
                                      <p:cBhvr>
                                        <p:cTn id="117" dur="1000" fill="hold"/>
                                        <p:tgtEl>
                                          <p:spTgt spid="23"/>
                                        </p:tgtEl>
                                        <p:attrNameLst>
                                          <p:attrName>ppt_h</p:attrName>
                                        </p:attrNameLst>
                                      </p:cBhvr>
                                      <p:tavLst>
                                        <p:tav tm="0">
                                          <p:val>
                                            <p:fltVal val="0"/>
                                          </p:val>
                                        </p:tav>
                                        <p:tav tm="100000">
                                          <p:val>
                                            <p:strVal val="#ppt_h"/>
                                          </p:val>
                                        </p:tav>
                                      </p:tavLst>
                                    </p:anim>
                                    <p:anim calcmode="lin" valueType="num">
                                      <p:cBhvr>
                                        <p:cTn id="118" dur="1000" fill="hold"/>
                                        <p:tgtEl>
                                          <p:spTgt spid="23"/>
                                        </p:tgtEl>
                                        <p:attrNameLst>
                                          <p:attrName>style.rotation</p:attrName>
                                        </p:attrNameLst>
                                      </p:cBhvr>
                                      <p:tavLst>
                                        <p:tav tm="0">
                                          <p:val>
                                            <p:fltVal val="90"/>
                                          </p:val>
                                        </p:tav>
                                        <p:tav tm="100000">
                                          <p:val>
                                            <p:fltVal val="0"/>
                                          </p:val>
                                        </p:tav>
                                      </p:tavLst>
                                    </p:anim>
                                    <p:animEffect transition="in" filter="fade">
                                      <p:cBhvr>
                                        <p:cTn id="119" dur="1000"/>
                                        <p:tgtEl>
                                          <p:spTgt spid="23"/>
                                        </p:tgtEl>
                                      </p:cBhvr>
                                    </p:animEffect>
                                  </p:childTnLst>
                                </p:cTn>
                              </p:par>
                              <p:par>
                                <p:cTn id="120" presetID="31" presetClass="entr" presetSubtype="0" fill="hold" nodeType="withEffect">
                                  <p:stCondLst>
                                    <p:cond delay="50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1000" fill="hold"/>
                                        <p:tgtEl>
                                          <p:spTgt spid="41"/>
                                        </p:tgtEl>
                                        <p:attrNameLst>
                                          <p:attrName>ppt_w</p:attrName>
                                        </p:attrNameLst>
                                      </p:cBhvr>
                                      <p:tavLst>
                                        <p:tav tm="0">
                                          <p:val>
                                            <p:fltVal val="0"/>
                                          </p:val>
                                        </p:tav>
                                        <p:tav tm="100000">
                                          <p:val>
                                            <p:strVal val="#ppt_w"/>
                                          </p:val>
                                        </p:tav>
                                      </p:tavLst>
                                    </p:anim>
                                    <p:anim calcmode="lin" valueType="num">
                                      <p:cBhvr>
                                        <p:cTn id="123" dur="1000" fill="hold"/>
                                        <p:tgtEl>
                                          <p:spTgt spid="41"/>
                                        </p:tgtEl>
                                        <p:attrNameLst>
                                          <p:attrName>ppt_h</p:attrName>
                                        </p:attrNameLst>
                                      </p:cBhvr>
                                      <p:tavLst>
                                        <p:tav tm="0">
                                          <p:val>
                                            <p:fltVal val="0"/>
                                          </p:val>
                                        </p:tav>
                                        <p:tav tm="100000">
                                          <p:val>
                                            <p:strVal val="#ppt_h"/>
                                          </p:val>
                                        </p:tav>
                                      </p:tavLst>
                                    </p:anim>
                                    <p:anim calcmode="lin" valueType="num">
                                      <p:cBhvr>
                                        <p:cTn id="124" dur="1000" fill="hold"/>
                                        <p:tgtEl>
                                          <p:spTgt spid="41"/>
                                        </p:tgtEl>
                                        <p:attrNameLst>
                                          <p:attrName>style.rotation</p:attrName>
                                        </p:attrNameLst>
                                      </p:cBhvr>
                                      <p:tavLst>
                                        <p:tav tm="0">
                                          <p:val>
                                            <p:fltVal val="90"/>
                                          </p:val>
                                        </p:tav>
                                        <p:tav tm="100000">
                                          <p:val>
                                            <p:fltVal val="0"/>
                                          </p:val>
                                        </p:tav>
                                      </p:tavLst>
                                    </p:anim>
                                    <p:animEffect transition="in" filter="fade">
                                      <p:cBhvr>
                                        <p:cTn id="125" dur="1000"/>
                                        <p:tgtEl>
                                          <p:spTgt spid="41"/>
                                        </p:tgtEl>
                                      </p:cBhvr>
                                    </p:animEffect>
                                  </p:childTnLst>
                                </p:cTn>
                              </p:par>
                              <p:par>
                                <p:cTn id="126" presetID="31" presetClass="entr" presetSubtype="0" fill="hold" nodeType="withEffect">
                                  <p:stCondLst>
                                    <p:cond delay="500"/>
                                  </p:stCondLst>
                                  <p:childTnLst>
                                    <p:set>
                                      <p:cBhvr>
                                        <p:cTn id="127" dur="1" fill="hold">
                                          <p:stCondLst>
                                            <p:cond delay="0"/>
                                          </p:stCondLst>
                                        </p:cTn>
                                        <p:tgtEl>
                                          <p:spTgt spid="27"/>
                                        </p:tgtEl>
                                        <p:attrNameLst>
                                          <p:attrName>style.visibility</p:attrName>
                                        </p:attrNameLst>
                                      </p:cBhvr>
                                      <p:to>
                                        <p:strVal val="visible"/>
                                      </p:to>
                                    </p:set>
                                    <p:anim calcmode="lin" valueType="num">
                                      <p:cBhvr>
                                        <p:cTn id="128" dur="1000" fill="hold"/>
                                        <p:tgtEl>
                                          <p:spTgt spid="27"/>
                                        </p:tgtEl>
                                        <p:attrNameLst>
                                          <p:attrName>ppt_w</p:attrName>
                                        </p:attrNameLst>
                                      </p:cBhvr>
                                      <p:tavLst>
                                        <p:tav tm="0">
                                          <p:val>
                                            <p:fltVal val="0"/>
                                          </p:val>
                                        </p:tav>
                                        <p:tav tm="100000">
                                          <p:val>
                                            <p:strVal val="#ppt_w"/>
                                          </p:val>
                                        </p:tav>
                                      </p:tavLst>
                                    </p:anim>
                                    <p:anim calcmode="lin" valueType="num">
                                      <p:cBhvr>
                                        <p:cTn id="129" dur="1000" fill="hold"/>
                                        <p:tgtEl>
                                          <p:spTgt spid="27"/>
                                        </p:tgtEl>
                                        <p:attrNameLst>
                                          <p:attrName>ppt_h</p:attrName>
                                        </p:attrNameLst>
                                      </p:cBhvr>
                                      <p:tavLst>
                                        <p:tav tm="0">
                                          <p:val>
                                            <p:fltVal val="0"/>
                                          </p:val>
                                        </p:tav>
                                        <p:tav tm="100000">
                                          <p:val>
                                            <p:strVal val="#ppt_h"/>
                                          </p:val>
                                        </p:tav>
                                      </p:tavLst>
                                    </p:anim>
                                    <p:anim calcmode="lin" valueType="num">
                                      <p:cBhvr>
                                        <p:cTn id="130" dur="1000" fill="hold"/>
                                        <p:tgtEl>
                                          <p:spTgt spid="27"/>
                                        </p:tgtEl>
                                        <p:attrNameLst>
                                          <p:attrName>style.rotation</p:attrName>
                                        </p:attrNameLst>
                                      </p:cBhvr>
                                      <p:tavLst>
                                        <p:tav tm="0">
                                          <p:val>
                                            <p:fltVal val="90"/>
                                          </p:val>
                                        </p:tav>
                                        <p:tav tm="100000">
                                          <p:val>
                                            <p:fltVal val="0"/>
                                          </p:val>
                                        </p:tav>
                                      </p:tavLst>
                                    </p:anim>
                                    <p:animEffect transition="in" filter="fade">
                                      <p:cBhvr>
                                        <p:cTn id="131" dur="1000"/>
                                        <p:tgtEl>
                                          <p:spTgt spid="27"/>
                                        </p:tgtEl>
                                      </p:cBhvr>
                                    </p:animEffect>
                                  </p:childTnLst>
                                </p:cTn>
                              </p:par>
                              <p:par>
                                <p:cTn id="132" presetID="31" presetClass="entr" presetSubtype="0" fill="hold" nodeType="withEffect">
                                  <p:stCondLst>
                                    <p:cond delay="50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1000" fill="hold"/>
                                        <p:tgtEl>
                                          <p:spTgt spid="29"/>
                                        </p:tgtEl>
                                        <p:attrNameLst>
                                          <p:attrName>ppt_w</p:attrName>
                                        </p:attrNameLst>
                                      </p:cBhvr>
                                      <p:tavLst>
                                        <p:tav tm="0">
                                          <p:val>
                                            <p:fltVal val="0"/>
                                          </p:val>
                                        </p:tav>
                                        <p:tav tm="100000">
                                          <p:val>
                                            <p:strVal val="#ppt_w"/>
                                          </p:val>
                                        </p:tav>
                                      </p:tavLst>
                                    </p:anim>
                                    <p:anim calcmode="lin" valueType="num">
                                      <p:cBhvr>
                                        <p:cTn id="135" dur="1000" fill="hold"/>
                                        <p:tgtEl>
                                          <p:spTgt spid="29"/>
                                        </p:tgtEl>
                                        <p:attrNameLst>
                                          <p:attrName>ppt_h</p:attrName>
                                        </p:attrNameLst>
                                      </p:cBhvr>
                                      <p:tavLst>
                                        <p:tav tm="0">
                                          <p:val>
                                            <p:fltVal val="0"/>
                                          </p:val>
                                        </p:tav>
                                        <p:tav tm="100000">
                                          <p:val>
                                            <p:strVal val="#ppt_h"/>
                                          </p:val>
                                        </p:tav>
                                      </p:tavLst>
                                    </p:anim>
                                    <p:anim calcmode="lin" valueType="num">
                                      <p:cBhvr>
                                        <p:cTn id="136" dur="1000" fill="hold"/>
                                        <p:tgtEl>
                                          <p:spTgt spid="29"/>
                                        </p:tgtEl>
                                        <p:attrNameLst>
                                          <p:attrName>style.rotation</p:attrName>
                                        </p:attrNameLst>
                                      </p:cBhvr>
                                      <p:tavLst>
                                        <p:tav tm="0">
                                          <p:val>
                                            <p:fltVal val="90"/>
                                          </p:val>
                                        </p:tav>
                                        <p:tav tm="100000">
                                          <p:val>
                                            <p:fltVal val="0"/>
                                          </p:val>
                                        </p:tav>
                                      </p:tavLst>
                                    </p:anim>
                                    <p:animEffect transition="in" filter="fade">
                                      <p:cBhvr>
                                        <p:cTn id="137" dur="1000"/>
                                        <p:tgtEl>
                                          <p:spTgt spid="29"/>
                                        </p:tgtEl>
                                      </p:cBhvr>
                                    </p:animEffect>
                                  </p:childTnLst>
                                </p:cTn>
                              </p:par>
                              <p:par>
                                <p:cTn id="138" presetID="53" presetClass="entr" presetSubtype="16" fill="hold" grpId="0" nodeType="withEffect">
                                  <p:stCondLst>
                                    <p:cond delay="1000"/>
                                  </p:stCondLst>
                                  <p:childTnLst>
                                    <p:set>
                                      <p:cBhvr>
                                        <p:cTn id="139" dur="1" fill="hold">
                                          <p:stCondLst>
                                            <p:cond delay="0"/>
                                          </p:stCondLst>
                                        </p:cTn>
                                        <p:tgtEl>
                                          <p:spTgt spid="57"/>
                                        </p:tgtEl>
                                        <p:attrNameLst>
                                          <p:attrName>style.visibility</p:attrName>
                                        </p:attrNameLst>
                                      </p:cBhvr>
                                      <p:to>
                                        <p:strVal val="visible"/>
                                      </p:to>
                                    </p:set>
                                    <p:anim calcmode="lin" valueType="num">
                                      <p:cBhvr>
                                        <p:cTn id="140" dur="500" fill="hold"/>
                                        <p:tgtEl>
                                          <p:spTgt spid="57"/>
                                        </p:tgtEl>
                                        <p:attrNameLst>
                                          <p:attrName>ppt_w</p:attrName>
                                        </p:attrNameLst>
                                      </p:cBhvr>
                                      <p:tavLst>
                                        <p:tav tm="0">
                                          <p:val>
                                            <p:fltVal val="0"/>
                                          </p:val>
                                        </p:tav>
                                        <p:tav tm="100000">
                                          <p:val>
                                            <p:strVal val="#ppt_w"/>
                                          </p:val>
                                        </p:tav>
                                      </p:tavLst>
                                    </p:anim>
                                    <p:anim calcmode="lin" valueType="num">
                                      <p:cBhvr>
                                        <p:cTn id="141" dur="500" fill="hold"/>
                                        <p:tgtEl>
                                          <p:spTgt spid="57"/>
                                        </p:tgtEl>
                                        <p:attrNameLst>
                                          <p:attrName>ppt_h</p:attrName>
                                        </p:attrNameLst>
                                      </p:cBhvr>
                                      <p:tavLst>
                                        <p:tav tm="0">
                                          <p:val>
                                            <p:fltVal val="0"/>
                                          </p:val>
                                        </p:tav>
                                        <p:tav tm="100000">
                                          <p:val>
                                            <p:strVal val="#ppt_h"/>
                                          </p:val>
                                        </p:tav>
                                      </p:tavLst>
                                    </p:anim>
                                    <p:animEffect transition="in" filter="fade">
                                      <p:cBhvr>
                                        <p:cTn id="142" dur="500"/>
                                        <p:tgtEl>
                                          <p:spTgt spid="57"/>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59"/>
                                        </p:tgtEl>
                                        <p:attrNameLst>
                                          <p:attrName>style.visibility</p:attrName>
                                        </p:attrNameLst>
                                      </p:cBhvr>
                                      <p:to>
                                        <p:strVal val="visible"/>
                                      </p:to>
                                    </p:set>
                                    <p:anim calcmode="lin" valueType="num">
                                      <p:cBhvr>
                                        <p:cTn id="145" dur="500" fill="hold"/>
                                        <p:tgtEl>
                                          <p:spTgt spid="59"/>
                                        </p:tgtEl>
                                        <p:attrNameLst>
                                          <p:attrName>ppt_w</p:attrName>
                                        </p:attrNameLst>
                                      </p:cBhvr>
                                      <p:tavLst>
                                        <p:tav tm="0">
                                          <p:val>
                                            <p:fltVal val="0"/>
                                          </p:val>
                                        </p:tav>
                                        <p:tav tm="100000">
                                          <p:val>
                                            <p:strVal val="#ppt_w"/>
                                          </p:val>
                                        </p:tav>
                                      </p:tavLst>
                                    </p:anim>
                                    <p:anim calcmode="lin" valueType="num">
                                      <p:cBhvr>
                                        <p:cTn id="146" dur="500" fill="hold"/>
                                        <p:tgtEl>
                                          <p:spTgt spid="59"/>
                                        </p:tgtEl>
                                        <p:attrNameLst>
                                          <p:attrName>ppt_h</p:attrName>
                                        </p:attrNameLst>
                                      </p:cBhvr>
                                      <p:tavLst>
                                        <p:tav tm="0">
                                          <p:val>
                                            <p:fltVal val="0"/>
                                          </p:val>
                                        </p:tav>
                                        <p:tav tm="100000">
                                          <p:val>
                                            <p:strVal val="#ppt_h"/>
                                          </p:val>
                                        </p:tav>
                                      </p:tavLst>
                                    </p:anim>
                                    <p:animEffect transition="in" filter="fade">
                                      <p:cBhvr>
                                        <p:cTn id="147" dur="500"/>
                                        <p:tgtEl>
                                          <p:spTgt spid="59"/>
                                        </p:tgtEl>
                                      </p:cBhvr>
                                    </p:animEffect>
                                  </p:childTnLst>
                                </p:cTn>
                              </p:par>
                              <p:par>
                                <p:cTn id="148" presetID="53" presetClass="entr" presetSubtype="16" fill="hold" grpId="0" nodeType="withEffect">
                                  <p:stCondLst>
                                    <p:cond delay="10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500" fill="hold"/>
                                        <p:tgtEl>
                                          <p:spTgt spid="50"/>
                                        </p:tgtEl>
                                        <p:attrNameLst>
                                          <p:attrName>ppt_w</p:attrName>
                                        </p:attrNameLst>
                                      </p:cBhvr>
                                      <p:tavLst>
                                        <p:tav tm="0">
                                          <p:val>
                                            <p:fltVal val="0"/>
                                          </p:val>
                                        </p:tav>
                                        <p:tav tm="100000">
                                          <p:val>
                                            <p:strVal val="#ppt_w"/>
                                          </p:val>
                                        </p:tav>
                                      </p:tavLst>
                                    </p:anim>
                                    <p:anim calcmode="lin" valueType="num">
                                      <p:cBhvr>
                                        <p:cTn id="151" dur="500" fill="hold"/>
                                        <p:tgtEl>
                                          <p:spTgt spid="50"/>
                                        </p:tgtEl>
                                        <p:attrNameLst>
                                          <p:attrName>ppt_h</p:attrName>
                                        </p:attrNameLst>
                                      </p:cBhvr>
                                      <p:tavLst>
                                        <p:tav tm="0">
                                          <p:val>
                                            <p:fltVal val="0"/>
                                          </p:val>
                                        </p:tav>
                                        <p:tav tm="100000">
                                          <p:val>
                                            <p:strVal val="#ppt_h"/>
                                          </p:val>
                                        </p:tav>
                                      </p:tavLst>
                                    </p:anim>
                                    <p:animEffect transition="in" filter="fade">
                                      <p:cBhvr>
                                        <p:cTn id="152" dur="500"/>
                                        <p:tgtEl>
                                          <p:spTgt spid="50"/>
                                        </p:tgtEl>
                                      </p:cBhvr>
                                    </p:animEffect>
                                  </p:childTnLst>
                                </p:cTn>
                              </p:par>
                              <p:par>
                                <p:cTn id="153" presetID="53" presetClass="entr" presetSubtype="16" fill="hold" grpId="0" nodeType="withEffect">
                                  <p:stCondLst>
                                    <p:cond delay="100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fltVal val="0"/>
                                          </p:val>
                                        </p:tav>
                                        <p:tav tm="100000">
                                          <p:val>
                                            <p:strVal val="#ppt_w"/>
                                          </p:val>
                                        </p:tav>
                                      </p:tavLst>
                                    </p:anim>
                                    <p:anim calcmode="lin" valueType="num">
                                      <p:cBhvr>
                                        <p:cTn id="156" dur="500" fill="hold"/>
                                        <p:tgtEl>
                                          <p:spTgt spid="51"/>
                                        </p:tgtEl>
                                        <p:attrNameLst>
                                          <p:attrName>ppt_h</p:attrName>
                                        </p:attrNameLst>
                                      </p:cBhvr>
                                      <p:tavLst>
                                        <p:tav tm="0">
                                          <p:val>
                                            <p:fltVal val="0"/>
                                          </p:val>
                                        </p:tav>
                                        <p:tav tm="100000">
                                          <p:val>
                                            <p:strVal val="#ppt_h"/>
                                          </p:val>
                                        </p:tav>
                                      </p:tavLst>
                                    </p:anim>
                                    <p:animEffect transition="in" filter="fade">
                                      <p:cBhvr>
                                        <p:cTn id="157" dur="500"/>
                                        <p:tgtEl>
                                          <p:spTgt spid="51"/>
                                        </p:tgtEl>
                                      </p:cBhvr>
                                    </p:animEffect>
                                  </p:childTnLst>
                                </p:cTn>
                              </p:par>
                              <p:par>
                                <p:cTn id="158" presetID="53" presetClass="entr" presetSubtype="16" fill="hold" grpId="0" nodeType="withEffect">
                                  <p:stCondLst>
                                    <p:cond delay="1000"/>
                                  </p:stCondLst>
                                  <p:childTnLst>
                                    <p:set>
                                      <p:cBhvr>
                                        <p:cTn id="159" dur="1" fill="hold">
                                          <p:stCondLst>
                                            <p:cond delay="0"/>
                                          </p:stCondLst>
                                        </p:cTn>
                                        <p:tgtEl>
                                          <p:spTgt spid="44"/>
                                        </p:tgtEl>
                                        <p:attrNameLst>
                                          <p:attrName>style.visibility</p:attrName>
                                        </p:attrNameLst>
                                      </p:cBhvr>
                                      <p:to>
                                        <p:strVal val="visible"/>
                                      </p:to>
                                    </p:set>
                                    <p:anim calcmode="lin" valueType="num">
                                      <p:cBhvr>
                                        <p:cTn id="160" dur="500" fill="hold"/>
                                        <p:tgtEl>
                                          <p:spTgt spid="44"/>
                                        </p:tgtEl>
                                        <p:attrNameLst>
                                          <p:attrName>ppt_w</p:attrName>
                                        </p:attrNameLst>
                                      </p:cBhvr>
                                      <p:tavLst>
                                        <p:tav tm="0">
                                          <p:val>
                                            <p:fltVal val="0"/>
                                          </p:val>
                                        </p:tav>
                                        <p:tav tm="100000">
                                          <p:val>
                                            <p:strVal val="#ppt_w"/>
                                          </p:val>
                                        </p:tav>
                                      </p:tavLst>
                                    </p:anim>
                                    <p:anim calcmode="lin" valueType="num">
                                      <p:cBhvr>
                                        <p:cTn id="161" dur="500" fill="hold"/>
                                        <p:tgtEl>
                                          <p:spTgt spid="44"/>
                                        </p:tgtEl>
                                        <p:attrNameLst>
                                          <p:attrName>ppt_h</p:attrName>
                                        </p:attrNameLst>
                                      </p:cBhvr>
                                      <p:tavLst>
                                        <p:tav tm="0">
                                          <p:val>
                                            <p:fltVal val="0"/>
                                          </p:val>
                                        </p:tav>
                                        <p:tav tm="100000">
                                          <p:val>
                                            <p:strVal val="#ppt_h"/>
                                          </p:val>
                                        </p:tav>
                                      </p:tavLst>
                                    </p:anim>
                                    <p:animEffect transition="in" filter="fade">
                                      <p:cBhvr>
                                        <p:cTn id="162" dur="500"/>
                                        <p:tgtEl>
                                          <p:spTgt spid="44"/>
                                        </p:tgtEl>
                                      </p:cBhvr>
                                    </p:animEffect>
                                  </p:childTnLst>
                                </p:cTn>
                              </p:par>
                              <p:par>
                                <p:cTn id="163" presetID="53" presetClass="entr" presetSubtype="16" fill="hold" grpId="0" nodeType="withEffect">
                                  <p:stCondLst>
                                    <p:cond delay="1000"/>
                                  </p:stCondLst>
                                  <p:childTnLst>
                                    <p:set>
                                      <p:cBhvr>
                                        <p:cTn id="164" dur="1" fill="hold">
                                          <p:stCondLst>
                                            <p:cond delay="0"/>
                                          </p:stCondLst>
                                        </p:cTn>
                                        <p:tgtEl>
                                          <p:spTgt spid="45"/>
                                        </p:tgtEl>
                                        <p:attrNameLst>
                                          <p:attrName>style.visibility</p:attrName>
                                        </p:attrNameLst>
                                      </p:cBhvr>
                                      <p:to>
                                        <p:strVal val="visible"/>
                                      </p:to>
                                    </p:set>
                                    <p:anim calcmode="lin" valueType="num">
                                      <p:cBhvr>
                                        <p:cTn id="165" dur="500" fill="hold"/>
                                        <p:tgtEl>
                                          <p:spTgt spid="45"/>
                                        </p:tgtEl>
                                        <p:attrNameLst>
                                          <p:attrName>ppt_w</p:attrName>
                                        </p:attrNameLst>
                                      </p:cBhvr>
                                      <p:tavLst>
                                        <p:tav tm="0">
                                          <p:val>
                                            <p:fltVal val="0"/>
                                          </p:val>
                                        </p:tav>
                                        <p:tav tm="100000">
                                          <p:val>
                                            <p:strVal val="#ppt_w"/>
                                          </p:val>
                                        </p:tav>
                                      </p:tavLst>
                                    </p:anim>
                                    <p:anim calcmode="lin" valueType="num">
                                      <p:cBhvr>
                                        <p:cTn id="166" dur="500" fill="hold"/>
                                        <p:tgtEl>
                                          <p:spTgt spid="45"/>
                                        </p:tgtEl>
                                        <p:attrNameLst>
                                          <p:attrName>ppt_h</p:attrName>
                                        </p:attrNameLst>
                                      </p:cBhvr>
                                      <p:tavLst>
                                        <p:tav tm="0">
                                          <p:val>
                                            <p:fltVal val="0"/>
                                          </p:val>
                                        </p:tav>
                                        <p:tav tm="100000">
                                          <p:val>
                                            <p:strVal val="#ppt_h"/>
                                          </p:val>
                                        </p:tav>
                                      </p:tavLst>
                                    </p:anim>
                                    <p:animEffect transition="in" filter="fade">
                                      <p:cBhvr>
                                        <p:cTn id="167" dur="500"/>
                                        <p:tgtEl>
                                          <p:spTgt spid="45"/>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2"/>
                                        </p:tgtEl>
                                        <p:attrNameLst>
                                          <p:attrName>style.visibility</p:attrName>
                                        </p:attrNameLst>
                                      </p:cBhvr>
                                      <p:to>
                                        <p:strVal val="visible"/>
                                      </p:to>
                                    </p:set>
                                    <p:anim calcmode="lin" valueType="num">
                                      <p:cBhvr>
                                        <p:cTn id="170" dur="500" fill="hold"/>
                                        <p:tgtEl>
                                          <p:spTgt spid="52"/>
                                        </p:tgtEl>
                                        <p:attrNameLst>
                                          <p:attrName>ppt_w</p:attrName>
                                        </p:attrNameLst>
                                      </p:cBhvr>
                                      <p:tavLst>
                                        <p:tav tm="0">
                                          <p:val>
                                            <p:fltVal val="0"/>
                                          </p:val>
                                        </p:tav>
                                        <p:tav tm="100000">
                                          <p:val>
                                            <p:strVal val="#ppt_w"/>
                                          </p:val>
                                        </p:tav>
                                      </p:tavLst>
                                    </p:anim>
                                    <p:anim calcmode="lin" valueType="num">
                                      <p:cBhvr>
                                        <p:cTn id="171" dur="500" fill="hold"/>
                                        <p:tgtEl>
                                          <p:spTgt spid="52"/>
                                        </p:tgtEl>
                                        <p:attrNameLst>
                                          <p:attrName>ppt_h</p:attrName>
                                        </p:attrNameLst>
                                      </p:cBhvr>
                                      <p:tavLst>
                                        <p:tav tm="0">
                                          <p:val>
                                            <p:fltVal val="0"/>
                                          </p:val>
                                        </p:tav>
                                        <p:tav tm="100000">
                                          <p:val>
                                            <p:strVal val="#ppt_h"/>
                                          </p:val>
                                        </p:tav>
                                      </p:tavLst>
                                    </p:anim>
                                    <p:animEffect transition="in" filter="fade">
                                      <p:cBhvr>
                                        <p:cTn id="172" dur="500"/>
                                        <p:tgtEl>
                                          <p:spTgt spid="52"/>
                                        </p:tgtEl>
                                      </p:cBhvr>
                                    </p:animEffect>
                                  </p:childTnLst>
                                </p:cTn>
                              </p:par>
                              <p:par>
                                <p:cTn id="173" presetID="53" presetClass="entr" presetSubtype="16" fill="hold" grpId="0" nodeType="withEffect">
                                  <p:stCondLst>
                                    <p:cond delay="1000"/>
                                  </p:stCondLst>
                                  <p:childTnLst>
                                    <p:set>
                                      <p:cBhvr>
                                        <p:cTn id="174" dur="1" fill="hold">
                                          <p:stCondLst>
                                            <p:cond delay="0"/>
                                          </p:stCondLst>
                                        </p:cTn>
                                        <p:tgtEl>
                                          <p:spTgt spid="46"/>
                                        </p:tgtEl>
                                        <p:attrNameLst>
                                          <p:attrName>style.visibility</p:attrName>
                                        </p:attrNameLst>
                                      </p:cBhvr>
                                      <p:to>
                                        <p:strVal val="visible"/>
                                      </p:to>
                                    </p:set>
                                    <p:anim calcmode="lin" valueType="num">
                                      <p:cBhvr>
                                        <p:cTn id="175" dur="500" fill="hold"/>
                                        <p:tgtEl>
                                          <p:spTgt spid="46"/>
                                        </p:tgtEl>
                                        <p:attrNameLst>
                                          <p:attrName>ppt_w</p:attrName>
                                        </p:attrNameLst>
                                      </p:cBhvr>
                                      <p:tavLst>
                                        <p:tav tm="0">
                                          <p:val>
                                            <p:fltVal val="0"/>
                                          </p:val>
                                        </p:tav>
                                        <p:tav tm="100000">
                                          <p:val>
                                            <p:strVal val="#ppt_w"/>
                                          </p:val>
                                        </p:tav>
                                      </p:tavLst>
                                    </p:anim>
                                    <p:anim calcmode="lin" valueType="num">
                                      <p:cBhvr>
                                        <p:cTn id="176" dur="500" fill="hold"/>
                                        <p:tgtEl>
                                          <p:spTgt spid="46"/>
                                        </p:tgtEl>
                                        <p:attrNameLst>
                                          <p:attrName>ppt_h</p:attrName>
                                        </p:attrNameLst>
                                      </p:cBhvr>
                                      <p:tavLst>
                                        <p:tav tm="0">
                                          <p:val>
                                            <p:fltVal val="0"/>
                                          </p:val>
                                        </p:tav>
                                        <p:tav tm="100000">
                                          <p:val>
                                            <p:strVal val="#ppt_h"/>
                                          </p:val>
                                        </p:tav>
                                      </p:tavLst>
                                    </p:anim>
                                    <p:animEffect transition="in" filter="fade">
                                      <p:cBhvr>
                                        <p:cTn id="177" dur="500"/>
                                        <p:tgtEl>
                                          <p:spTgt spid="46"/>
                                        </p:tgtEl>
                                      </p:cBhvr>
                                    </p:animEffect>
                                  </p:childTnLst>
                                </p:cTn>
                              </p:par>
                              <p:par>
                                <p:cTn id="178" presetID="53" presetClass="entr" presetSubtype="16" fill="hold" grpId="0" nodeType="withEffect">
                                  <p:stCondLst>
                                    <p:cond delay="100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500" fill="hold"/>
                                        <p:tgtEl>
                                          <p:spTgt spid="53"/>
                                        </p:tgtEl>
                                        <p:attrNameLst>
                                          <p:attrName>ppt_w</p:attrName>
                                        </p:attrNameLst>
                                      </p:cBhvr>
                                      <p:tavLst>
                                        <p:tav tm="0">
                                          <p:val>
                                            <p:fltVal val="0"/>
                                          </p:val>
                                        </p:tav>
                                        <p:tav tm="100000">
                                          <p:val>
                                            <p:strVal val="#ppt_w"/>
                                          </p:val>
                                        </p:tav>
                                      </p:tavLst>
                                    </p:anim>
                                    <p:anim calcmode="lin" valueType="num">
                                      <p:cBhvr>
                                        <p:cTn id="181" dur="500" fill="hold"/>
                                        <p:tgtEl>
                                          <p:spTgt spid="53"/>
                                        </p:tgtEl>
                                        <p:attrNameLst>
                                          <p:attrName>ppt_h</p:attrName>
                                        </p:attrNameLst>
                                      </p:cBhvr>
                                      <p:tavLst>
                                        <p:tav tm="0">
                                          <p:val>
                                            <p:fltVal val="0"/>
                                          </p:val>
                                        </p:tav>
                                        <p:tav tm="100000">
                                          <p:val>
                                            <p:strVal val="#ppt_h"/>
                                          </p:val>
                                        </p:tav>
                                      </p:tavLst>
                                    </p:anim>
                                    <p:animEffect transition="in" filter="fade">
                                      <p:cBhvr>
                                        <p:cTn id="182" dur="500"/>
                                        <p:tgtEl>
                                          <p:spTgt spid="53"/>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par>
                                <p:cTn id="193" presetID="53" presetClass="entr" presetSubtype="16" fill="hold" grpId="0" nodeType="withEffect">
                                  <p:stCondLst>
                                    <p:cond delay="100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7"/>
                                        </p:tgtEl>
                                        <p:attrNameLst>
                                          <p:attrName>style.visibility</p:attrName>
                                        </p:attrNameLst>
                                      </p:cBhvr>
                                      <p:to>
                                        <p:strVal val="visible"/>
                                      </p:to>
                                    </p:set>
                                    <p:anim calcmode="lin" valueType="num">
                                      <p:cBhvr>
                                        <p:cTn id="200" dur="500" fill="hold"/>
                                        <p:tgtEl>
                                          <p:spTgt spid="47"/>
                                        </p:tgtEl>
                                        <p:attrNameLst>
                                          <p:attrName>ppt_w</p:attrName>
                                        </p:attrNameLst>
                                      </p:cBhvr>
                                      <p:tavLst>
                                        <p:tav tm="0">
                                          <p:val>
                                            <p:fltVal val="0"/>
                                          </p:val>
                                        </p:tav>
                                        <p:tav tm="100000">
                                          <p:val>
                                            <p:strVal val="#ppt_w"/>
                                          </p:val>
                                        </p:tav>
                                      </p:tavLst>
                                    </p:anim>
                                    <p:anim calcmode="lin" valueType="num">
                                      <p:cBhvr>
                                        <p:cTn id="201" dur="500" fill="hold"/>
                                        <p:tgtEl>
                                          <p:spTgt spid="47"/>
                                        </p:tgtEl>
                                        <p:attrNameLst>
                                          <p:attrName>ppt_h</p:attrName>
                                        </p:attrNameLst>
                                      </p:cBhvr>
                                      <p:tavLst>
                                        <p:tav tm="0">
                                          <p:val>
                                            <p:fltVal val="0"/>
                                          </p:val>
                                        </p:tav>
                                        <p:tav tm="100000">
                                          <p:val>
                                            <p:strVal val="#ppt_h"/>
                                          </p:val>
                                        </p:tav>
                                      </p:tavLst>
                                    </p:anim>
                                    <p:animEffect transition="in" filter="fade">
                                      <p:cBhvr>
                                        <p:cTn id="202" dur="500"/>
                                        <p:tgtEl>
                                          <p:spTgt spid="47"/>
                                        </p:tgtEl>
                                      </p:cBhvr>
                                    </p:animEffect>
                                  </p:childTnLst>
                                </p:cTn>
                              </p:par>
                              <p:par>
                                <p:cTn id="203" presetID="53" presetClass="entr" presetSubtype="16" fill="hold" grpId="0" nodeType="withEffect">
                                  <p:stCondLst>
                                    <p:cond delay="1000"/>
                                  </p:stCondLst>
                                  <p:childTnLst>
                                    <p:set>
                                      <p:cBhvr>
                                        <p:cTn id="204" dur="1" fill="hold">
                                          <p:stCondLst>
                                            <p:cond delay="0"/>
                                          </p:stCondLst>
                                        </p:cTn>
                                        <p:tgtEl>
                                          <p:spTgt spid="43"/>
                                        </p:tgtEl>
                                        <p:attrNameLst>
                                          <p:attrName>style.visibility</p:attrName>
                                        </p:attrNameLst>
                                      </p:cBhvr>
                                      <p:to>
                                        <p:strVal val="visible"/>
                                      </p:to>
                                    </p:set>
                                    <p:anim calcmode="lin" valueType="num">
                                      <p:cBhvr>
                                        <p:cTn id="205" dur="500" fill="hold"/>
                                        <p:tgtEl>
                                          <p:spTgt spid="43"/>
                                        </p:tgtEl>
                                        <p:attrNameLst>
                                          <p:attrName>ppt_w</p:attrName>
                                        </p:attrNameLst>
                                      </p:cBhvr>
                                      <p:tavLst>
                                        <p:tav tm="0">
                                          <p:val>
                                            <p:fltVal val="0"/>
                                          </p:val>
                                        </p:tav>
                                        <p:tav tm="100000">
                                          <p:val>
                                            <p:strVal val="#ppt_w"/>
                                          </p:val>
                                        </p:tav>
                                      </p:tavLst>
                                    </p:anim>
                                    <p:anim calcmode="lin" valueType="num">
                                      <p:cBhvr>
                                        <p:cTn id="206" dur="500" fill="hold"/>
                                        <p:tgtEl>
                                          <p:spTgt spid="43"/>
                                        </p:tgtEl>
                                        <p:attrNameLst>
                                          <p:attrName>ppt_h</p:attrName>
                                        </p:attrNameLst>
                                      </p:cBhvr>
                                      <p:tavLst>
                                        <p:tav tm="0">
                                          <p:val>
                                            <p:fltVal val="0"/>
                                          </p:val>
                                        </p:tav>
                                        <p:tav tm="100000">
                                          <p:val>
                                            <p:strVal val="#ppt_h"/>
                                          </p:val>
                                        </p:tav>
                                      </p:tavLst>
                                    </p:anim>
                                    <p:animEffect transition="in" filter="fade">
                                      <p:cBhvr>
                                        <p:cTn id="207" dur="500"/>
                                        <p:tgtEl>
                                          <p:spTgt spid="43"/>
                                        </p:tgtEl>
                                      </p:cBhvr>
                                    </p:animEffect>
                                  </p:childTnLst>
                                </p:cTn>
                              </p:par>
                              <p:par>
                                <p:cTn id="208" presetID="53" presetClass="entr" presetSubtype="16" fill="hold" grpId="0" nodeType="withEffect">
                                  <p:stCondLst>
                                    <p:cond delay="1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par>
                                <p:cTn id="213" presetID="53" presetClass="entr" presetSubtype="16" fill="hold" grpId="0" nodeType="withEffect">
                                  <p:stCondLst>
                                    <p:cond delay="1000"/>
                                  </p:stCondLst>
                                  <p:childTnLst>
                                    <p:set>
                                      <p:cBhvr>
                                        <p:cTn id="214" dur="1" fill="hold">
                                          <p:stCondLst>
                                            <p:cond delay="0"/>
                                          </p:stCondLst>
                                        </p:cTn>
                                        <p:tgtEl>
                                          <p:spTgt spid="58"/>
                                        </p:tgtEl>
                                        <p:attrNameLst>
                                          <p:attrName>style.visibility</p:attrName>
                                        </p:attrNameLst>
                                      </p:cBhvr>
                                      <p:to>
                                        <p:strVal val="visible"/>
                                      </p:to>
                                    </p:set>
                                    <p:anim calcmode="lin" valueType="num">
                                      <p:cBhvr>
                                        <p:cTn id="215" dur="500" fill="hold"/>
                                        <p:tgtEl>
                                          <p:spTgt spid="58"/>
                                        </p:tgtEl>
                                        <p:attrNameLst>
                                          <p:attrName>ppt_w</p:attrName>
                                        </p:attrNameLst>
                                      </p:cBhvr>
                                      <p:tavLst>
                                        <p:tav tm="0">
                                          <p:val>
                                            <p:fltVal val="0"/>
                                          </p:val>
                                        </p:tav>
                                        <p:tav tm="100000">
                                          <p:val>
                                            <p:strVal val="#ppt_w"/>
                                          </p:val>
                                        </p:tav>
                                      </p:tavLst>
                                    </p:anim>
                                    <p:anim calcmode="lin" valueType="num">
                                      <p:cBhvr>
                                        <p:cTn id="216" dur="500" fill="hold"/>
                                        <p:tgtEl>
                                          <p:spTgt spid="58"/>
                                        </p:tgtEl>
                                        <p:attrNameLst>
                                          <p:attrName>ppt_h</p:attrName>
                                        </p:attrNameLst>
                                      </p:cBhvr>
                                      <p:tavLst>
                                        <p:tav tm="0">
                                          <p:val>
                                            <p:fltVal val="0"/>
                                          </p:val>
                                        </p:tav>
                                        <p:tav tm="100000">
                                          <p:val>
                                            <p:strVal val="#ppt_h"/>
                                          </p:val>
                                        </p:tav>
                                      </p:tavLst>
                                    </p:anim>
                                    <p:animEffect transition="in" filter="fade">
                                      <p:cBhvr>
                                        <p:cTn id="217" dur="500"/>
                                        <p:tgtEl>
                                          <p:spTgt spid="58"/>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ppt_w</p:attrName>
                                        </p:attrNameLst>
                                      </p:cBhvr>
                                      <p:tavLst>
                                        <p:tav tm="0">
                                          <p:val>
                                            <p:fltVal val="0"/>
                                          </p:val>
                                        </p:tav>
                                        <p:tav tm="100000">
                                          <p:val>
                                            <p:strVal val="#ppt_w"/>
                                          </p:val>
                                        </p:tav>
                                      </p:tavLst>
                                    </p:anim>
                                    <p:anim calcmode="lin" valueType="num">
                                      <p:cBhvr>
                                        <p:cTn id="221" dur="500" fill="hold"/>
                                        <p:tgtEl>
                                          <p:spTgt spid="56"/>
                                        </p:tgtEl>
                                        <p:attrNameLst>
                                          <p:attrName>ppt_h</p:attrName>
                                        </p:attrNameLst>
                                      </p:cBhvr>
                                      <p:tavLst>
                                        <p:tav tm="0">
                                          <p:val>
                                            <p:fltVal val="0"/>
                                          </p:val>
                                        </p:tav>
                                        <p:tav tm="100000">
                                          <p:val>
                                            <p:strVal val="#ppt_h"/>
                                          </p:val>
                                        </p:tav>
                                      </p:tavLst>
                                    </p:anim>
                                    <p:animEffect transition="in" filter="fade">
                                      <p:cBhvr>
                                        <p:cTn id="222" dur="500"/>
                                        <p:tgtEl>
                                          <p:spTgt spid="56"/>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55"/>
                                        </p:tgtEl>
                                        <p:attrNameLst>
                                          <p:attrName>style.visibility</p:attrName>
                                        </p:attrNameLst>
                                      </p:cBhvr>
                                      <p:to>
                                        <p:strVal val="visible"/>
                                      </p:to>
                                    </p:set>
                                    <p:anim calcmode="lin" valueType="num">
                                      <p:cBhvr>
                                        <p:cTn id="225" dur="500" fill="hold"/>
                                        <p:tgtEl>
                                          <p:spTgt spid="55"/>
                                        </p:tgtEl>
                                        <p:attrNameLst>
                                          <p:attrName>ppt_w</p:attrName>
                                        </p:attrNameLst>
                                      </p:cBhvr>
                                      <p:tavLst>
                                        <p:tav tm="0">
                                          <p:val>
                                            <p:fltVal val="0"/>
                                          </p:val>
                                        </p:tav>
                                        <p:tav tm="100000">
                                          <p:val>
                                            <p:strVal val="#ppt_w"/>
                                          </p:val>
                                        </p:tav>
                                      </p:tavLst>
                                    </p:anim>
                                    <p:anim calcmode="lin" valueType="num">
                                      <p:cBhvr>
                                        <p:cTn id="226" dur="500" fill="hold"/>
                                        <p:tgtEl>
                                          <p:spTgt spid="55"/>
                                        </p:tgtEl>
                                        <p:attrNameLst>
                                          <p:attrName>ppt_h</p:attrName>
                                        </p:attrNameLst>
                                      </p:cBhvr>
                                      <p:tavLst>
                                        <p:tav tm="0">
                                          <p:val>
                                            <p:fltVal val="0"/>
                                          </p:val>
                                        </p:tav>
                                        <p:tav tm="100000">
                                          <p:val>
                                            <p:strVal val="#ppt_h"/>
                                          </p:val>
                                        </p:tav>
                                      </p:tavLst>
                                    </p:anim>
                                    <p:animEffect transition="in" filter="fade">
                                      <p:cBhvr>
                                        <p:cTn id="227" dur="500"/>
                                        <p:tgtEl>
                                          <p:spTgt spid="55"/>
                                        </p:tgtEl>
                                      </p:cBhvr>
                                    </p:animEffect>
                                  </p:childTnLst>
                                </p:cTn>
                              </p:par>
                              <p:par>
                                <p:cTn id="228" presetID="10" presetClass="entr" presetSubtype="0" repeatCount="indefinite" fill="hold" grpId="0" nodeType="withEffect">
                                  <p:stCondLst>
                                    <p:cond delay="1000"/>
                                  </p:stCondLst>
                                  <p:childTnLst>
                                    <p:set>
                                      <p:cBhvr>
                                        <p:cTn id="229" dur="1" fill="hold">
                                          <p:stCondLst>
                                            <p:cond delay="0"/>
                                          </p:stCondLst>
                                        </p:cTn>
                                        <p:tgtEl>
                                          <p:spTgt spid="117"/>
                                        </p:tgtEl>
                                        <p:attrNameLst>
                                          <p:attrName>style.visibility</p:attrName>
                                        </p:attrNameLst>
                                      </p:cBhvr>
                                      <p:to>
                                        <p:strVal val="visible"/>
                                      </p:to>
                                    </p:set>
                                    <p:animMotion origin="layout" path="M 0 7.40741E-7 L 0 -0.03079 " pathEditMode="relative">
                                      <p:cBhvr additive="base">
                                        <p:cTn id="230" dur="750" autoRev="1" fill="hold">
                                          <p:stCondLst>
                                            <p:cond delay="0"/>
                                          </p:stCondLst>
                                        </p:cTn>
                                        <p:tgtEl>
                                          <p:spTgt spid="117"/>
                                        </p:tgtEl>
                                        <p:attrNameLst>
                                          <p:attrName>ppt_x</p:attrName>
                                          <p:attrName>ppt_y</p:attrName>
                                        </p:attrNameLst>
                                      </p:cBhvr>
                                    </p:animMotion>
                                    <p:set>
                                      <p:cBhvr additive="base">
                                        <p:cTn id="231" dur="750" fill="hold">
                                          <p:stCondLst>
                                            <p:cond delay="1500"/>
                                          </p:stCondLst>
                                        </p:cTn>
                                        <p:tgtEl>
                                          <p:spTgt spid="117"/>
                                        </p:tgtEl>
                                        <p:attrNameLst>
                                          <p:attrName>style.visibility</p:attrName>
                                        </p:attrNameLst>
                                      </p:cBhvr>
                                      <p:to>
                                        <p:strVal val="visible"/>
                                      </p:to>
                                    </p:set>
                                  </p:childTnLst>
                                </p:cTn>
                              </p:par>
                              <p:par>
                                <p:cTn id="232" presetID="10" presetClass="entr" presetSubtype="0" repeatCount="indefinite" fill="hold" grpId="0" nodeType="withEffect">
                                  <p:stCondLst>
                                    <p:cond delay="1250"/>
                                  </p:stCondLst>
                                  <p:childTnLst>
                                    <p:set>
                                      <p:cBhvr>
                                        <p:cTn id="233" dur="1" fill="hold">
                                          <p:stCondLst>
                                            <p:cond delay="0"/>
                                          </p:stCondLst>
                                        </p:cTn>
                                        <p:tgtEl>
                                          <p:spTgt spid="118"/>
                                        </p:tgtEl>
                                        <p:attrNameLst>
                                          <p:attrName>style.visibility</p:attrName>
                                        </p:attrNameLst>
                                      </p:cBhvr>
                                      <p:to>
                                        <p:strVal val="visible"/>
                                      </p:to>
                                    </p:set>
                                    <p:animMotion origin="layout" path="M 0 7.40741E-7 L 0 -0.03079 " pathEditMode="relative">
                                      <p:cBhvr additive="base">
                                        <p:cTn id="234" dur="750" autoRev="1" fill="hold">
                                          <p:stCondLst>
                                            <p:cond delay="0"/>
                                          </p:stCondLst>
                                        </p:cTn>
                                        <p:tgtEl>
                                          <p:spTgt spid="118"/>
                                        </p:tgtEl>
                                        <p:attrNameLst>
                                          <p:attrName>ppt_x</p:attrName>
                                          <p:attrName>ppt_y</p:attrName>
                                        </p:attrNameLst>
                                      </p:cBhvr>
                                    </p:animMotion>
                                    <p:set>
                                      <p:cBhvr additive="base">
                                        <p:cTn id="235" dur="750" fill="hold">
                                          <p:stCondLst>
                                            <p:cond delay="1500"/>
                                          </p:stCondLst>
                                        </p:cTn>
                                        <p:tgtEl>
                                          <p:spTgt spid="118"/>
                                        </p:tgtEl>
                                        <p:attrNameLst>
                                          <p:attrName>style.visibility</p:attrName>
                                        </p:attrNameLst>
                                      </p:cBhvr>
                                      <p:to>
                                        <p:strVal val="visible"/>
                                      </p:to>
                                    </p:set>
                                  </p:childTnLst>
                                </p:cTn>
                              </p:par>
                              <p:par>
                                <p:cTn id="236" presetID="10" presetClass="entr" presetSubtype="0" repeatCount="indefinite" fill="hold" grpId="0" nodeType="withEffect">
                                  <p:stCondLst>
                                    <p:cond delay="1500"/>
                                  </p:stCondLst>
                                  <p:childTnLst>
                                    <p:set>
                                      <p:cBhvr>
                                        <p:cTn id="237" dur="1" fill="hold">
                                          <p:stCondLst>
                                            <p:cond delay="0"/>
                                          </p:stCondLst>
                                        </p:cTn>
                                        <p:tgtEl>
                                          <p:spTgt spid="119"/>
                                        </p:tgtEl>
                                        <p:attrNameLst>
                                          <p:attrName>style.visibility</p:attrName>
                                        </p:attrNameLst>
                                      </p:cBhvr>
                                      <p:to>
                                        <p:strVal val="visible"/>
                                      </p:to>
                                    </p:set>
                                    <p:animMotion origin="layout" path="M 0 7.40741E-7 L 0 -0.03079 " pathEditMode="relative">
                                      <p:cBhvr additive="base">
                                        <p:cTn id="238" dur="750" autoRev="1" fill="hold">
                                          <p:stCondLst>
                                            <p:cond delay="0"/>
                                          </p:stCondLst>
                                        </p:cTn>
                                        <p:tgtEl>
                                          <p:spTgt spid="119"/>
                                        </p:tgtEl>
                                        <p:attrNameLst>
                                          <p:attrName>ppt_x</p:attrName>
                                          <p:attrName>ppt_y</p:attrName>
                                        </p:attrNameLst>
                                      </p:cBhvr>
                                    </p:animMotion>
                                    <p:set>
                                      <p:cBhvr additive="base">
                                        <p:cTn id="239" dur="750" fill="hold">
                                          <p:stCondLst>
                                            <p:cond delay="1500"/>
                                          </p:stCondLst>
                                        </p:cTn>
                                        <p:tgtEl>
                                          <p:spTgt spid="119"/>
                                        </p:tgtEl>
                                        <p:attrNameLst>
                                          <p:attrName>style.visibility</p:attrName>
                                        </p:attrNameLst>
                                      </p:cBhvr>
                                      <p:to>
                                        <p:strVal val="visible"/>
                                      </p:to>
                                    </p:set>
                                  </p:childTnLst>
                                </p:cTn>
                              </p:par>
                              <p:par>
                                <p:cTn id="240" presetID="10" presetClass="entr" presetSubtype="0" repeatCount="indefinite" fill="hold" grpId="0" nodeType="withEffect">
                                  <p:stCondLst>
                                    <p:cond delay="1750"/>
                                  </p:stCondLst>
                                  <p:childTnLst>
                                    <p:set>
                                      <p:cBhvr>
                                        <p:cTn id="241" dur="1" fill="hold">
                                          <p:stCondLst>
                                            <p:cond delay="0"/>
                                          </p:stCondLst>
                                        </p:cTn>
                                        <p:tgtEl>
                                          <p:spTgt spid="120"/>
                                        </p:tgtEl>
                                        <p:attrNameLst>
                                          <p:attrName>style.visibility</p:attrName>
                                        </p:attrNameLst>
                                      </p:cBhvr>
                                      <p:to>
                                        <p:strVal val="visible"/>
                                      </p:to>
                                    </p:set>
                                    <p:animMotion origin="layout" path="M 0 7.40741E-7 L 0 -0.03079 " pathEditMode="relative">
                                      <p:cBhvr additive="base">
                                        <p:cTn id="242" dur="750" autoRev="1" fill="hold">
                                          <p:stCondLst>
                                            <p:cond delay="0"/>
                                          </p:stCondLst>
                                        </p:cTn>
                                        <p:tgtEl>
                                          <p:spTgt spid="120"/>
                                        </p:tgtEl>
                                        <p:attrNameLst>
                                          <p:attrName>ppt_x</p:attrName>
                                          <p:attrName>ppt_y</p:attrName>
                                        </p:attrNameLst>
                                      </p:cBhvr>
                                    </p:animMotion>
                                    <p:set>
                                      <p:cBhvr additive="base">
                                        <p:cTn id="243" dur="750" fill="hold">
                                          <p:stCondLst>
                                            <p:cond delay="1500"/>
                                          </p:stCondLst>
                                        </p:cTn>
                                        <p:tgtEl>
                                          <p:spTgt spid="120"/>
                                        </p:tgtEl>
                                        <p:attrNameLst>
                                          <p:attrName>style.visibility</p:attrName>
                                        </p:attrNameLst>
                                      </p:cBhvr>
                                      <p:to>
                                        <p:strVal val="visible"/>
                                      </p:to>
                                    </p:set>
                                  </p:childTnLst>
                                </p:cTn>
                              </p:par>
                              <p:par>
                                <p:cTn id="244" presetID="22" presetClass="entr" presetSubtype="8" fill="hold" grpId="0" nodeType="withEffect">
                                  <p:stCondLst>
                                    <p:cond delay="1000"/>
                                  </p:stCondLst>
                                  <p:childTnLst>
                                    <p:set>
                                      <p:cBhvr>
                                        <p:cTn id="245" dur="1" fill="hold">
                                          <p:stCondLst>
                                            <p:cond delay="0"/>
                                          </p:stCondLst>
                                        </p:cTn>
                                        <p:tgtEl>
                                          <p:spTgt spid="116"/>
                                        </p:tgtEl>
                                        <p:attrNameLst>
                                          <p:attrName>style.visibility</p:attrName>
                                        </p:attrNameLst>
                                      </p:cBhvr>
                                      <p:to>
                                        <p:strVal val="visible"/>
                                      </p:to>
                                    </p:set>
                                    <p:animEffect transition="in" filter="wipe(left)">
                                      <p:cBhvr>
                                        <p:cTn id="246" dur="1000"/>
                                        <p:tgtEl>
                                          <p:spTgt spid="116"/>
                                        </p:tgtEl>
                                      </p:cBhvr>
                                    </p:animEffect>
                                  </p:childTnLst>
                                </p:cTn>
                              </p:par>
                              <p:par>
                                <p:cTn id="247" presetID="42" presetClass="entr" presetSubtype="0" fill="hold" nodeType="withEffect">
                                  <p:stCondLst>
                                    <p:cond delay="1000"/>
                                  </p:stCondLst>
                                  <p:childTnLst>
                                    <p:set>
                                      <p:cBhvr>
                                        <p:cTn id="248" dur="1" fill="hold">
                                          <p:stCondLst>
                                            <p:cond delay="0"/>
                                          </p:stCondLst>
                                        </p:cTn>
                                        <p:tgtEl>
                                          <p:spTgt spid="5"/>
                                        </p:tgtEl>
                                        <p:attrNameLst>
                                          <p:attrName>style.visibility</p:attrName>
                                        </p:attrNameLst>
                                      </p:cBhvr>
                                      <p:to>
                                        <p:strVal val="visible"/>
                                      </p:to>
                                    </p:set>
                                    <p:animEffect transition="in" filter="fade">
                                      <p:cBhvr>
                                        <p:cTn id="249" dur="1000"/>
                                        <p:tgtEl>
                                          <p:spTgt spid="5"/>
                                        </p:tgtEl>
                                      </p:cBhvr>
                                    </p:animEffect>
                                    <p:anim calcmode="lin" valueType="num">
                                      <p:cBhvr>
                                        <p:cTn id="250" dur="1000" fill="hold"/>
                                        <p:tgtEl>
                                          <p:spTgt spid="5"/>
                                        </p:tgtEl>
                                        <p:attrNameLst>
                                          <p:attrName>ppt_x</p:attrName>
                                        </p:attrNameLst>
                                      </p:cBhvr>
                                      <p:tavLst>
                                        <p:tav tm="0">
                                          <p:val>
                                            <p:strVal val="#ppt_x"/>
                                          </p:val>
                                        </p:tav>
                                        <p:tav tm="100000">
                                          <p:val>
                                            <p:strVal val="#ppt_x"/>
                                          </p:val>
                                        </p:tav>
                                      </p:tavLst>
                                    </p:anim>
                                    <p:anim calcmode="lin" valueType="num">
                                      <p:cBhvr>
                                        <p:cTn id="251" dur="1000" fill="hold"/>
                                        <p:tgtEl>
                                          <p:spTgt spid="5"/>
                                        </p:tgtEl>
                                        <p:attrNameLst>
                                          <p:attrName>ppt_y</p:attrName>
                                        </p:attrNameLst>
                                      </p:cBhvr>
                                      <p:tavLst>
                                        <p:tav tm="0">
                                          <p:val>
                                            <p:strVal val="#ppt_y+.1"/>
                                          </p:val>
                                        </p:tav>
                                        <p:tav tm="100000">
                                          <p:val>
                                            <p:strVal val="#ppt_y"/>
                                          </p:val>
                                        </p:tav>
                                      </p:tavLst>
                                    </p:anim>
                                  </p:childTnLst>
                                </p:cTn>
                              </p:par>
                              <p:par>
                                <p:cTn id="252" presetID="10" presetClass="entr" presetSubtype="0" fill="hold" grpId="0" nodeType="withEffect">
                                  <p:stCondLst>
                                    <p:cond delay="1000"/>
                                  </p:stCondLst>
                                  <p:childTnLst>
                                    <p:set>
                                      <p:cBhvr>
                                        <p:cTn id="253" dur="1" fill="hold">
                                          <p:stCondLst>
                                            <p:cond delay="0"/>
                                          </p:stCondLst>
                                        </p:cTn>
                                        <p:tgtEl>
                                          <p:spTgt spid="61"/>
                                        </p:tgtEl>
                                        <p:attrNameLst>
                                          <p:attrName>style.visibility</p:attrName>
                                        </p:attrNameLst>
                                      </p:cBhvr>
                                      <p:to>
                                        <p:strVal val="visible"/>
                                      </p:to>
                                    </p:set>
                                    <p:animEffect transition="in" filter="fade">
                                      <p:cBhvr>
                                        <p:cTn id="25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116" grpId="0"/>
      <p:bldP spid="117" grpId="0" animBg="1"/>
      <p:bldP spid="118" grpId="0" animBg="1"/>
      <p:bldP spid="119" grpId="0" animBg="1"/>
      <p:bldP spid="120" grpId="0" animBg="1"/>
      <p:bldGraphic spid="61"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5374432" y="180767"/>
            <a:ext cx="5992343" cy="4615845"/>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1A1D1A"/>
              </a:solidFill>
              <a:effectLst/>
              <a:uLnTx/>
              <a:uFillTx/>
              <a:latin typeface="华文细黑"/>
              <a:ea typeface="华文细黑"/>
              <a:cs typeface="+mn-cs"/>
            </a:endParaRPr>
          </a:p>
        </p:txBody>
      </p:sp>
      <p:cxnSp>
        <p:nvCxnSpPr>
          <p:cNvPr id="22" name="直接连接符 21"/>
          <p:cNvCxnSpPr>
            <a:stCxn id="52" idx="2"/>
            <a:endCxn id="51" idx="5"/>
          </p:cNvCxnSpPr>
          <p:nvPr/>
        </p:nvCxnSpPr>
        <p:spPr>
          <a:xfrm rot="20700000" flipH="1">
            <a:off x="8148366" y="1748122"/>
            <a:ext cx="528520" cy="5120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8405625" y="1097194"/>
            <a:ext cx="437612" cy="17577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8439368" y="1278896"/>
            <a:ext cx="191499" cy="41442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8688904" y="1681210"/>
            <a:ext cx="230186" cy="35685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8482803" y="2092558"/>
            <a:ext cx="421986" cy="3832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8509309" y="2146089"/>
            <a:ext cx="236987" cy="39033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8940112" y="2092160"/>
            <a:ext cx="157989" cy="704083"/>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8871364" y="2504145"/>
            <a:ext cx="211571" cy="351274"/>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8762133" y="2556122"/>
            <a:ext cx="131791" cy="77331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8146736" y="2216766"/>
            <a:ext cx="384192" cy="59473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8810496" y="2870377"/>
            <a:ext cx="351335" cy="4523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8927148" y="3339507"/>
            <a:ext cx="179035" cy="51450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8233591" y="2607796"/>
            <a:ext cx="577002" cy="18836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8196545" y="1887360"/>
            <a:ext cx="217605" cy="28927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8320063" y="2837137"/>
            <a:ext cx="448053" cy="590588"/>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8324770" y="3427105"/>
            <a:ext cx="525371" cy="33081"/>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7903741" y="3608299"/>
            <a:ext cx="456311" cy="33045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8378531" y="3451162"/>
            <a:ext cx="737852" cy="5042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9166471" y="3799221"/>
            <a:ext cx="76553" cy="7657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4" name="椭圆 43"/>
          <p:cNvSpPr/>
          <p:nvPr/>
        </p:nvSpPr>
        <p:spPr>
          <a:xfrm rot="9525715" flipH="1">
            <a:off x="8376679" y="1271213"/>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5" name="椭圆 44"/>
          <p:cNvSpPr/>
          <p:nvPr/>
        </p:nvSpPr>
        <p:spPr>
          <a:xfrm rot="9525715" flipH="1">
            <a:off x="8826064" y="1042106"/>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6" name="椭圆 45"/>
          <p:cNvSpPr/>
          <p:nvPr/>
        </p:nvSpPr>
        <p:spPr>
          <a:xfrm rot="9525715" flipH="1">
            <a:off x="8900589" y="2036094"/>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7" name="椭圆 46"/>
          <p:cNvSpPr/>
          <p:nvPr/>
        </p:nvSpPr>
        <p:spPr>
          <a:xfrm rot="9525715" flipH="1">
            <a:off x="8835507" y="3331568"/>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8" name="椭圆 47"/>
          <p:cNvSpPr/>
          <p:nvPr/>
        </p:nvSpPr>
        <p:spPr>
          <a:xfrm rot="9525715" flipH="1">
            <a:off x="8774432" y="2497153"/>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49" name="椭圆 48"/>
          <p:cNvSpPr/>
          <p:nvPr/>
        </p:nvSpPr>
        <p:spPr>
          <a:xfrm rot="9525715" flipH="1">
            <a:off x="8211745" y="284911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0" name="椭圆 49"/>
          <p:cNvSpPr/>
          <p:nvPr/>
        </p:nvSpPr>
        <p:spPr>
          <a:xfrm rot="9525715" flipH="1">
            <a:off x="7723015" y="2481871"/>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1" name="椭圆 50"/>
          <p:cNvSpPr/>
          <p:nvPr/>
        </p:nvSpPr>
        <p:spPr>
          <a:xfrm rot="9525715" flipH="1">
            <a:off x="8123295" y="1864383"/>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2" name="椭圆 51"/>
          <p:cNvSpPr/>
          <p:nvPr/>
        </p:nvSpPr>
        <p:spPr>
          <a:xfrm rot="9525715" flipH="1">
            <a:off x="8660239" y="1660207"/>
            <a:ext cx="29933" cy="2994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3" name="椭圆 52"/>
          <p:cNvSpPr/>
          <p:nvPr/>
        </p:nvSpPr>
        <p:spPr>
          <a:xfrm rot="9525715" flipH="1">
            <a:off x="8446766" y="2135705"/>
            <a:ext cx="26259" cy="2626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4" name="椭圆 53"/>
          <p:cNvSpPr/>
          <p:nvPr/>
        </p:nvSpPr>
        <p:spPr>
          <a:xfrm rot="9525715" flipH="1">
            <a:off x="9085547" y="2794905"/>
            <a:ext cx="39376" cy="3938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5" name="椭圆 54"/>
          <p:cNvSpPr/>
          <p:nvPr/>
        </p:nvSpPr>
        <p:spPr>
          <a:xfrm rot="9525715" flipH="1">
            <a:off x="8296769" y="3513997"/>
            <a:ext cx="42683" cy="4269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6" name="椭圆 55"/>
          <p:cNvSpPr/>
          <p:nvPr/>
        </p:nvSpPr>
        <p:spPr>
          <a:xfrm rot="9525715" flipH="1">
            <a:off x="7935778" y="399020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7" name="椭圆 56"/>
          <p:cNvSpPr/>
          <p:nvPr/>
        </p:nvSpPr>
        <p:spPr>
          <a:xfrm rot="9525715" flipH="1">
            <a:off x="7687124" y="4492099"/>
            <a:ext cx="80412" cy="8042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8" name="椭圆 57"/>
          <p:cNvSpPr/>
          <p:nvPr/>
        </p:nvSpPr>
        <p:spPr>
          <a:xfrm rot="9525715" flipH="1">
            <a:off x="8552553" y="4352501"/>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59" name="椭圆 58"/>
          <p:cNvSpPr/>
          <p:nvPr/>
        </p:nvSpPr>
        <p:spPr>
          <a:xfrm rot="9525715" flipH="1">
            <a:off x="7651429" y="3716731"/>
            <a:ext cx="35107" cy="3511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41" name="直接连接符 40"/>
          <p:cNvCxnSpPr>
            <a:endCxn id="45" idx="5"/>
          </p:cNvCxnSpPr>
          <p:nvPr/>
        </p:nvCxnSpPr>
        <p:spPr>
          <a:xfrm flipH="1">
            <a:off x="8866407" y="370216"/>
            <a:ext cx="232018" cy="67433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8024397" y="3969553"/>
            <a:ext cx="484582" cy="4561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8999964" y="4660890"/>
            <a:ext cx="55775" cy="5578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64" name="直接连接符 63"/>
          <p:cNvCxnSpPr>
            <a:stCxn id="58" idx="7"/>
          </p:cNvCxnSpPr>
          <p:nvPr/>
        </p:nvCxnSpPr>
        <p:spPr>
          <a:xfrm>
            <a:off x="8607633" y="4392856"/>
            <a:ext cx="384120" cy="2832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3870A936-1965-4930-8552-6CAF660A035F}"/>
              </a:ext>
            </a:extLst>
          </p:cNvPr>
          <p:cNvSpPr/>
          <p:nvPr/>
        </p:nvSpPr>
        <p:spPr>
          <a:xfrm>
            <a:off x="5219092" y="1741792"/>
            <a:ext cx="2167086" cy="1044517"/>
          </a:xfrm>
          <a:prstGeom prst="rect">
            <a:avLst/>
          </a:prstGeom>
        </p:spPr>
        <p:txBody>
          <a:bodyPr wrap="square">
            <a:spAutoFit/>
          </a:bodyPr>
          <a:lstStyle/>
          <a:p>
            <a:pPr lvl="0" defTabSz="685800">
              <a:lnSpc>
                <a:spcPct val="120000"/>
              </a:lnSpc>
            </a:pPr>
            <a:r>
              <a:rPr lang="zh-CN" altLang="en-US" sz="1050" dirty="0">
                <a:solidFill>
                  <a:srgbClr val="1A1D1A"/>
                </a:solidFill>
              </a:rPr>
              <a:t>当</a:t>
            </a:r>
            <a:r>
              <a:rPr lang="en-US" altLang="zh-CN" sz="1050" dirty="0">
                <a:solidFill>
                  <a:srgbClr val="1A1D1A"/>
                </a:solidFill>
              </a:rPr>
              <a:t>N</a:t>
            </a:r>
            <a:r>
              <a:rPr lang="zh-CN" altLang="en-US" sz="1050" dirty="0">
                <a:solidFill>
                  <a:srgbClr val="1A1D1A"/>
                </a:solidFill>
              </a:rPr>
              <a:t>达到某个取值（</a:t>
            </a:r>
            <a:r>
              <a:rPr lang="en-US" altLang="zh-CN" sz="1050" dirty="0">
                <a:solidFill>
                  <a:srgbClr val="1A1D1A"/>
                </a:solidFill>
              </a:rPr>
              <a:t>N=11</a:t>
            </a:r>
            <a:r>
              <a:rPr lang="zh-CN" altLang="en-US" sz="1050" dirty="0">
                <a:solidFill>
                  <a:srgbClr val="1A1D1A"/>
                </a:solidFill>
              </a:rPr>
              <a:t>），横向剪枝算法的运行时间上升明显</a:t>
            </a:r>
            <a:endParaRPr lang="en-US" altLang="zh-CN" sz="1050" dirty="0">
              <a:solidFill>
                <a:srgbClr val="1A1D1A"/>
              </a:solidFill>
            </a:endParaRPr>
          </a:p>
          <a:p>
            <a:pPr lvl="0" defTabSz="685800">
              <a:lnSpc>
                <a:spcPct val="120000"/>
              </a:lnSpc>
            </a:pPr>
            <a:endParaRPr kumimoji="0" lang="en-US" altLang="zh-CN" sz="1050" b="0" i="0" u="none" strike="noStrike" kern="1200" cap="none" spc="0" normalizeH="0" baseline="0" noProof="0" dirty="0">
              <a:ln>
                <a:noFill/>
              </a:ln>
              <a:solidFill>
                <a:srgbClr val="1A1D1A"/>
              </a:solidFill>
              <a:effectLst/>
              <a:uLnTx/>
              <a:uFillTx/>
              <a:latin typeface="华文细黑"/>
              <a:ea typeface="华文细黑"/>
              <a:cs typeface="+mn-cs"/>
            </a:endParaRPr>
          </a:p>
          <a:p>
            <a:pPr lvl="0" defTabSz="685800">
              <a:lnSpc>
                <a:spcPct val="120000"/>
              </a:lnSpc>
            </a:pPr>
            <a:r>
              <a:rPr lang="zh-CN" altLang="en-US" sz="1050" dirty="0">
                <a:solidFill>
                  <a:srgbClr val="1A1D1A"/>
                </a:solidFill>
              </a:rPr>
              <a:t>算法效率：</a:t>
            </a:r>
            <a:endParaRPr lang="en-US" altLang="zh-CN" sz="1050" dirty="0">
              <a:solidFill>
                <a:srgbClr val="1A1D1A"/>
              </a:solidFill>
            </a:endParaRPr>
          </a:p>
          <a:p>
            <a:pPr lvl="0" defTabSz="685800">
              <a:lnSpc>
                <a:spcPct val="120000"/>
              </a:lnSpc>
            </a:pPr>
            <a:r>
              <a:rPr lang="zh-CN" altLang="en-US" sz="1050" dirty="0">
                <a:solidFill>
                  <a:srgbClr val="1A1D1A"/>
                </a:solidFill>
              </a:rPr>
              <a:t>综合剪枝</a:t>
            </a:r>
            <a:r>
              <a:rPr lang="en-US" altLang="zh-CN" sz="1050" dirty="0">
                <a:solidFill>
                  <a:srgbClr val="1A1D1A"/>
                </a:solidFill>
              </a:rPr>
              <a:t>&gt;</a:t>
            </a:r>
            <a:r>
              <a:rPr lang="zh-CN" altLang="en-US" sz="1050" dirty="0">
                <a:solidFill>
                  <a:srgbClr val="1A1D1A"/>
                </a:solidFill>
              </a:rPr>
              <a:t>上下界剪枝</a:t>
            </a:r>
            <a:r>
              <a:rPr lang="en-US" altLang="zh-CN" sz="1050" dirty="0">
                <a:solidFill>
                  <a:srgbClr val="1A1D1A"/>
                </a:solidFill>
              </a:rPr>
              <a:t>&gt;</a:t>
            </a:r>
            <a:r>
              <a:rPr lang="zh-CN" altLang="en-US" sz="1050" dirty="0">
                <a:solidFill>
                  <a:srgbClr val="1A1D1A"/>
                </a:solidFill>
              </a:rPr>
              <a:t>横向剪枝</a:t>
            </a:r>
            <a:endParaRPr kumimoji="0" lang="zh-CN" altLang="en-US" sz="1050" b="0" i="0" u="none" strike="noStrike" kern="1200" cap="none" spc="0" normalizeH="0" baseline="0" noProof="0" dirty="0">
              <a:ln>
                <a:noFill/>
              </a:ln>
              <a:solidFill>
                <a:srgbClr val="1A1D1A"/>
              </a:solidFill>
              <a:effectLst/>
              <a:uLnTx/>
              <a:uFillTx/>
              <a:latin typeface="华文细黑"/>
              <a:ea typeface="华文细黑"/>
            </a:endParaRPr>
          </a:p>
        </p:txBody>
      </p:sp>
      <p:sp>
        <p:nvSpPr>
          <p:cNvPr id="117" name="椭圆 116">
            <a:extLst>
              <a:ext uri="{FF2B5EF4-FFF2-40B4-BE49-F238E27FC236}">
                <a16:creationId xmlns:a16="http://schemas.microsoft.com/office/drawing/2014/main" id="{98620445-E840-4D31-A92E-F83DE29594E0}"/>
              </a:ext>
            </a:extLst>
          </p:cNvPr>
          <p:cNvSpPr/>
          <p:nvPr/>
        </p:nvSpPr>
        <p:spPr>
          <a:xfrm>
            <a:off x="5308718"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8" name="椭圆 117">
            <a:extLst>
              <a:ext uri="{FF2B5EF4-FFF2-40B4-BE49-F238E27FC236}">
                <a16:creationId xmlns:a16="http://schemas.microsoft.com/office/drawing/2014/main" id="{CC95F670-AEAC-4ED3-A8D9-4BC7A7BDC935}"/>
              </a:ext>
            </a:extLst>
          </p:cNvPr>
          <p:cNvSpPr/>
          <p:nvPr/>
        </p:nvSpPr>
        <p:spPr>
          <a:xfrm>
            <a:off x="5613329"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19" name="椭圆 118">
            <a:extLst>
              <a:ext uri="{FF2B5EF4-FFF2-40B4-BE49-F238E27FC236}">
                <a16:creationId xmlns:a16="http://schemas.microsoft.com/office/drawing/2014/main" id="{20A54D51-8A76-4716-B0B3-ED09BF942BD8}"/>
              </a:ext>
            </a:extLst>
          </p:cNvPr>
          <p:cNvSpPr/>
          <p:nvPr/>
        </p:nvSpPr>
        <p:spPr>
          <a:xfrm>
            <a:off x="5917940"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sp>
        <p:nvSpPr>
          <p:cNvPr id="120" name="椭圆 119">
            <a:extLst>
              <a:ext uri="{FF2B5EF4-FFF2-40B4-BE49-F238E27FC236}">
                <a16:creationId xmlns:a16="http://schemas.microsoft.com/office/drawing/2014/main" id="{188A01A4-3EF7-41C0-9C80-C1FA73E9CC48}"/>
              </a:ext>
            </a:extLst>
          </p:cNvPr>
          <p:cNvSpPr/>
          <p:nvPr/>
        </p:nvSpPr>
        <p:spPr>
          <a:xfrm>
            <a:off x="6222551" y="1491630"/>
            <a:ext cx="118961" cy="11896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华文细黑"/>
              <a:ea typeface="华文细黑"/>
              <a:cs typeface="+mn-cs"/>
            </a:endParaRPr>
          </a:p>
        </p:txBody>
      </p:sp>
      <p:cxnSp>
        <p:nvCxnSpPr>
          <p:cNvPr id="5" name="直接连接符 4">
            <a:extLst>
              <a:ext uri="{FF2B5EF4-FFF2-40B4-BE49-F238E27FC236}">
                <a16:creationId xmlns:a16="http://schemas.microsoft.com/office/drawing/2014/main" id="{1A3748C4-90CA-4283-A08B-C4DD71C595FF}"/>
              </a:ext>
            </a:extLst>
          </p:cNvPr>
          <p:cNvCxnSpPr/>
          <p:nvPr/>
        </p:nvCxnSpPr>
        <p:spPr>
          <a:xfrm>
            <a:off x="5026734" y="485753"/>
            <a:ext cx="0" cy="4337210"/>
          </a:xfrm>
          <a:prstGeom prst="line">
            <a:avLst/>
          </a:prstGeom>
          <a:ln w="19050">
            <a:gradFill>
              <a:gsLst>
                <a:gs pos="0">
                  <a:schemeClr val="tx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1400000" scaled="0"/>
            </a:gra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6AFBE872-BA9F-4E04-A131-7ADB89ADB03A}"/>
              </a:ext>
            </a:extLst>
          </p:cNvPr>
          <p:cNvSpPr txBox="1"/>
          <p:nvPr/>
        </p:nvSpPr>
        <p:spPr>
          <a:xfrm>
            <a:off x="277264" y="180477"/>
            <a:ext cx="2998592" cy="37504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778495"/>
                </a:solidFill>
                <a:effectLst/>
                <a:uLnTx/>
                <a:uFillTx/>
                <a:latin typeface="华文细黑"/>
                <a:ea typeface="华文细黑"/>
                <a:cs typeface="+mn-ea"/>
                <a:sym typeface="+mn-lt"/>
              </a:rPr>
              <a:t>N</a:t>
            </a:r>
            <a:r>
              <a:rPr kumimoji="0" lang="zh-CN" altLang="en-US" sz="1600" b="0" i="0" u="none" strike="noStrike" kern="1200" cap="none" spc="0" normalizeH="0" baseline="0" noProof="0" dirty="0">
                <a:ln>
                  <a:noFill/>
                </a:ln>
                <a:solidFill>
                  <a:srgbClr val="778495"/>
                </a:solidFill>
                <a:effectLst/>
                <a:uLnTx/>
                <a:uFillTx/>
                <a:latin typeface="华文细黑"/>
                <a:ea typeface="华文细黑"/>
                <a:cs typeface="+mn-ea"/>
                <a:sym typeface="+mn-lt"/>
              </a:rPr>
              <a:t>值</a:t>
            </a:r>
            <a:endParaRPr kumimoji="0" lang="en-GB" altLang="zh-CN" sz="1600" b="0" i="0" u="none" strike="noStrike" kern="1200" cap="none" spc="0" normalizeH="0" baseline="0" noProof="0" dirty="0">
              <a:ln>
                <a:noFill/>
              </a:ln>
              <a:solidFill>
                <a:srgbClr val="778495"/>
              </a:solidFill>
              <a:effectLst/>
              <a:uLnTx/>
              <a:uFillTx/>
              <a:latin typeface="华文细黑"/>
              <a:ea typeface="华文细黑"/>
              <a:cs typeface="+mn-ea"/>
              <a:sym typeface="+mn-lt"/>
            </a:endParaRPr>
          </a:p>
        </p:txBody>
      </p:sp>
      <p:graphicFrame>
        <p:nvGraphicFramePr>
          <p:cNvPr id="62" name="图表 61">
            <a:extLst>
              <a:ext uri="{FF2B5EF4-FFF2-40B4-BE49-F238E27FC236}">
                <a16:creationId xmlns:a16="http://schemas.microsoft.com/office/drawing/2014/main" id="{E91B4D1D-F111-4908-BEAB-6B7F47D4A1F9}"/>
              </a:ext>
            </a:extLst>
          </p:cNvPr>
          <p:cNvGraphicFramePr/>
          <p:nvPr>
            <p:extLst>
              <p:ext uri="{D42A27DB-BD31-4B8C-83A1-F6EECF244321}">
                <p14:modId xmlns:p14="http://schemas.microsoft.com/office/powerpoint/2010/main" val="838816234"/>
              </p:ext>
            </p:extLst>
          </p:nvPr>
        </p:nvGraphicFramePr>
        <p:xfrm>
          <a:off x="347103" y="1303624"/>
          <a:ext cx="4274192" cy="28217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5549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250"/>
                                        <p:tgtEl>
                                          <p:spTgt spid="73"/>
                                        </p:tgtEl>
                                      </p:cBhvr>
                                    </p:animEffect>
                                  </p:childTnLst>
                                </p:cTn>
                              </p:par>
                              <p:par>
                                <p:cTn id="8" presetID="63" presetClass="path" presetSubtype="0" decel="30000" fill="hold" grpId="1" nodeType="withEffect">
                                  <p:stCondLst>
                                    <p:cond delay="250"/>
                                  </p:stCondLst>
                                  <p:childTnLst>
                                    <p:animMotion origin="layout" path="M -0.124349 -0.124074 L 0 0 E" pathEditMode="relative" ptsTypes="">
                                      <p:cBhvr>
                                        <p:cTn id="9" dur="1250" fill="hold"/>
                                        <p:tgtEl>
                                          <p:spTgt spid="73"/>
                                        </p:tgtEl>
                                        <p:attrNameLst>
                                          <p:attrName>ppt_x</p:attrName>
                                          <p:attrName>ppt_y</p:attrName>
                                        </p:attrNameLst>
                                      </p:cBhvr>
                                    </p:animMotion>
                                  </p:childTnLst>
                                </p:cTn>
                              </p:par>
                              <p:par>
                                <p:cTn id="10" presetID="6" presetClass="emph" presetSubtype="0" decel="30000" fill="hold" grpId="2" nodeType="withEffect">
                                  <p:stCondLst>
                                    <p:cond delay="250"/>
                                  </p:stCondLst>
                                  <p:childTnLst>
                                    <p:animScale>
                                      <p:cBhvr>
                                        <p:cTn id="11" dur="1250" fill="hold"/>
                                        <p:tgtEl>
                                          <p:spTgt spid="73"/>
                                        </p:tgtEl>
                                      </p:cBhvr>
                                      <p:by x="150000" y="150000"/>
                                      <p:from x="146726" y="119179"/>
                                      <p:to x="100000" y="100000"/>
                                    </p:animScale>
                                  </p:childTnLst>
                                </p:cTn>
                              </p:par>
                              <p:par>
                                <p:cTn id="12" presetID="31" presetClass="entr" presetSubtype="0" fill="hold" nodeType="withEffect">
                                  <p:stCondLst>
                                    <p:cond delay="5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ppt_w</p:attrName>
                                        </p:attrNameLst>
                                      </p:cBhvr>
                                      <p:tavLst>
                                        <p:tav tm="0">
                                          <p:val>
                                            <p:fltVal val="0"/>
                                          </p:val>
                                        </p:tav>
                                        <p:tav tm="100000">
                                          <p:val>
                                            <p:strVal val="#ppt_w"/>
                                          </p:val>
                                        </p:tav>
                                      </p:tavLst>
                                    </p:anim>
                                    <p:anim calcmode="lin" valueType="num">
                                      <p:cBhvr>
                                        <p:cTn id="15" dur="1000" fill="hold"/>
                                        <p:tgtEl>
                                          <p:spTgt spid="64"/>
                                        </p:tgtEl>
                                        <p:attrNameLst>
                                          <p:attrName>ppt_h</p:attrName>
                                        </p:attrNameLst>
                                      </p:cBhvr>
                                      <p:tavLst>
                                        <p:tav tm="0">
                                          <p:val>
                                            <p:fltVal val="0"/>
                                          </p:val>
                                        </p:tav>
                                        <p:tav tm="100000">
                                          <p:val>
                                            <p:strVal val="#ppt_h"/>
                                          </p:val>
                                        </p:tav>
                                      </p:tavLst>
                                    </p:anim>
                                    <p:anim calcmode="lin" valueType="num">
                                      <p:cBhvr>
                                        <p:cTn id="16" dur="1000" fill="hold"/>
                                        <p:tgtEl>
                                          <p:spTgt spid="64"/>
                                        </p:tgtEl>
                                        <p:attrNameLst>
                                          <p:attrName>style.rotation</p:attrName>
                                        </p:attrNameLst>
                                      </p:cBhvr>
                                      <p:tavLst>
                                        <p:tav tm="0">
                                          <p:val>
                                            <p:fltVal val="90"/>
                                          </p:val>
                                        </p:tav>
                                        <p:tav tm="100000">
                                          <p:val>
                                            <p:fltVal val="0"/>
                                          </p:val>
                                        </p:tav>
                                      </p:tavLst>
                                    </p:anim>
                                    <p:animEffect transition="in" filter="fade">
                                      <p:cBhvr>
                                        <p:cTn id="17" dur="1000"/>
                                        <p:tgtEl>
                                          <p:spTgt spid="64"/>
                                        </p:tgtEl>
                                      </p:cBhvr>
                                    </p:animEffect>
                                  </p:childTnLst>
                                </p:cTn>
                              </p:par>
                              <p:par>
                                <p:cTn id="18" presetID="31" presetClass="entr" presetSubtype="0"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1000" fill="hold"/>
                                        <p:tgtEl>
                                          <p:spTgt spid="42"/>
                                        </p:tgtEl>
                                        <p:attrNameLst>
                                          <p:attrName>ppt_w</p:attrName>
                                        </p:attrNameLst>
                                      </p:cBhvr>
                                      <p:tavLst>
                                        <p:tav tm="0">
                                          <p:val>
                                            <p:fltVal val="0"/>
                                          </p:val>
                                        </p:tav>
                                        <p:tav tm="100000">
                                          <p:val>
                                            <p:strVal val="#ppt_w"/>
                                          </p:val>
                                        </p:tav>
                                      </p:tavLst>
                                    </p:anim>
                                    <p:anim calcmode="lin" valueType="num">
                                      <p:cBhvr>
                                        <p:cTn id="21" dur="1000" fill="hold"/>
                                        <p:tgtEl>
                                          <p:spTgt spid="42"/>
                                        </p:tgtEl>
                                        <p:attrNameLst>
                                          <p:attrName>ppt_h</p:attrName>
                                        </p:attrNameLst>
                                      </p:cBhvr>
                                      <p:tavLst>
                                        <p:tav tm="0">
                                          <p:val>
                                            <p:fltVal val="0"/>
                                          </p:val>
                                        </p:tav>
                                        <p:tav tm="100000">
                                          <p:val>
                                            <p:strVal val="#ppt_h"/>
                                          </p:val>
                                        </p:tav>
                                      </p:tavLst>
                                    </p:anim>
                                    <p:anim calcmode="lin" valueType="num">
                                      <p:cBhvr>
                                        <p:cTn id="22" dur="1000" fill="hold"/>
                                        <p:tgtEl>
                                          <p:spTgt spid="42"/>
                                        </p:tgtEl>
                                        <p:attrNameLst>
                                          <p:attrName>style.rotation</p:attrName>
                                        </p:attrNameLst>
                                      </p:cBhvr>
                                      <p:tavLst>
                                        <p:tav tm="0">
                                          <p:val>
                                            <p:fltVal val="90"/>
                                          </p:val>
                                        </p:tav>
                                        <p:tav tm="100000">
                                          <p:val>
                                            <p:fltVal val="0"/>
                                          </p:val>
                                        </p:tav>
                                      </p:tavLst>
                                    </p:anim>
                                    <p:animEffect transition="in" filter="fade">
                                      <p:cBhvr>
                                        <p:cTn id="23" dur="1000"/>
                                        <p:tgtEl>
                                          <p:spTgt spid="42"/>
                                        </p:tgtEl>
                                      </p:cBhvr>
                                    </p:animEffect>
                                  </p:childTnLst>
                                </p:cTn>
                              </p:par>
                              <p:par>
                                <p:cTn id="24" presetID="31"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 calcmode="lin" valueType="num">
                                      <p:cBhvr>
                                        <p:cTn id="34" dur="1000" fill="hold"/>
                                        <p:tgtEl>
                                          <p:spTgt spid="38"/>
                                        </p:tgtEl>
                                        <p:attrNameLst>
                                          <p:attrName>style.rotation</p:attrName>
                                        </p:attrNameLst>
                                      </p:cBhvr>
                                      <p:tavLst>
                                        <p:tav tm="0">
                                          <p:val>
                                            <p:fltVal val="90"/>
                                          </p:val>
                                        </p:tav>
                                        <p:tav tm="100000">
                                          <p:val>
                                            <p:fltVal val="0"/>
                                          </p:val>
                                        </p:tav>
                                      </p:tavLst>
                                    </p:anim>
                                    <p:animEffect transition="in" filter="fade">
                                      <p:cBhvr>
                                        <p:cTn id="35" dur="1000"/>
                                        <p:tgtEl>
                                          <p:spTgt spid="38"/>
                                        </p:tgtEl>
                                      </p:cBhvr>
                                    </p:animEffect>
                                  </p:childTnLst>
                                </p:cTn>
                              </p:par>
                              <p:par>
                                <p:cTn id="36" presetID="31" presetClass="entr" presetSubtype="0" fill="hold" nodeType="withEffect">
                                  <p:stCondLst>
                                    <p:cond delay="50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par>
                                <p:cTn id="42" presetID="31" presetClass="entr" presetSubtype="0"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fltVal val="0"/>
                                          </p:val>
                                        </p:tav>
                                        <p:tav tm="100000">
                                          <p:val>
                                            <p:strVal val="#ppt_w"/>
                                          </p:val>
                                        </p:tav>
                                      </p:tavLst>
                                    </p:anim>
                                    <p:anim calcmode="lin" valueType="num">
                                      <p:cBhvr>
                                        <p:cTn id="45" dur="1000" fill="hold"/>
                                        <p:tgtEl>
                                          <p:spTgt spid="33"/>
                                        </p:tgtEl>
                                        <p:attrNameLst>
                                          <p:attrName>ppt_h</p:attrName>
                                        </p:attrNameLst>
                                      </p:cBhvr>
                                      <p:tavLst>
                                        <p:tav tm="0">
                                          <p:val>
                                            <p:fltVal val="0"/>
                                          </p:val>
                                        </p:tav>
                                        <p:tav tm="100000">
                                          <p:val>
                                            <p:strVal val="#ppt_h"/>
                                          </p:val>
                                        </p:tav>
                                      </p:tavLst>
                                    </p:anim>
                                    <p:anim calcmode="lin" valueType="num">
                                      <p:cBhvr>
                                        <p:cTn id="46" dur="1000" fill="hold"/>
                                        <p:tgtEl>
                                          <p:spTgt spid="33"/>
                                        </p:tgtEl>
                                        <p:attrNameLst>
                                          <p:attrName>style.rotation</p:attrName>
                                        </p:attrNameLst>
                                      </p:cBhvr>
                                      <p:tavLst>
                                        <p:tav tm="0">
                                          <p:val>
                                            <p:fltVal val="90"/>
                                          </p:val>
                                        </p:tav>
                                        <p:tav tm="100000">
                                          <p:val>
                                            <p:fltVal val="0"/>
                                          </p:val>
                                        </p:tav>
                                      </p:tavLst>
                                    </p:anim>
                                    <p:animEffect transition="in" filter="fade">
                                      <p:cBhvr>
                                        <p:cTn id="47" dur="1000"/>
                                        <p:tgtEl>
                                          <p:spTgt spid="33"/>
                                        </p:tgtEl>
                                      </p:cBhvr>
                                    </p:animEffect>
                                  </p:childTnLst>
                                </p:cTn>
                              </p:par>
                              <p:par>
                                <p:cTn id="48" presetID="31" presetClass="entr" presetSubtype="0" fill="hold"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fltVal val="0"/>
                                          </p:val>
                                        </p:tav>
                                        <p:tav tm="100000">
                                          <p:val>
                                            <p:strVal val="#ppt_h"/>
                                          </p:val>
                                        </p:tav>
                                      </p:tavLst>
                                    </p:anim>
                                    <p:anim calcmode="lin" valueType="num">
                                      <p:cBhvr>
                                        <p:cTn id="52" dur="1000" fill="hold"/>
                                        <p:tgtEl>
                                          <p:spTgt spid="32"/>
                                        </p:tgtEl>
                                        <p:attrNameLst>
                                          <p:attrName>style.rotation</p:attrName>
                                        </p:attrNameLst>
                                      </p:cBhvr>
                                      <p:tavLst>
                                        <p:tav tm="0">
                                          <p:val>
                                            <p:fltVal val="90"/>
                                          </p:val>
                                        </p:tav>
                                        <p:tav tm="100000">
                                          <p:val>
                                            <p:fltVal val="0"/>
                                          </p:val>
                                        </p:tav>
                                      </p:tavLst>
                                    </p:anim>
                                    <p:animEffect transition="in" filter="fade">
                                      <p:cBhvr>
                                        <p:cTn id="53" dur="1000"/>
                                        <p:tgtEl>
                                          <p:spTgt spid="32"/>
                                        </p:tgtEl>
                                      </p:cBhvr>
                                    </p:animEffect>
                                  </p:childTnLst>
                                </p:cTn>
                              </p:par>
                              <p:par>
                                <p:cTn id="54" presetID="31"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par>
                                <p:cTn id="60" presetID="31" presetClass="entr" presetSubtype="0" fill="hold" nodeType="withEffect">
                                  <p:stCondLst>
                                    <p:cond delay="5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1000" fill="hold"/>
                                        <p:tgtEl>
                                          <p:spTgt spid="36"/>
                                        </p:tgtEl>
                                        <p:attrNameLst>
                                          <p:attrName>ppt_w</p:attrName>
                                        </p:attrNameLst>
                                      </p:cBhvr>
                                      <p:tavLst>
                                        <p:tav tm="0">
                                          <p:val>
                                            <p:fltVal val="0"/>
                                          </p:val>
                                        </p:tav>
                                        <p:tav tm="100000">
                                          <p:val>
                                            <p:strVal val="#ppt_w"/>
                                          </p:val>
                                        </p:tav>
                                      </p:tavLst>
                                    </p:anim>
                                    <p:anim calcmode="lin" valueType="num">
                                      <p:cBhvr>
                                        <p:cTn id="63" dur="1000" fill="hold"/>
                                        <p:tgtEl>
                                          <p:spTgt spid="36"/>
                                        </p:tgtEl>
                                        <p:attrNameLst>
                                          <p:attrName>ppt_h</p:attrName>
                                        </p:attrNameLst>
                                      </p:cBhvr>
                                      <p:tavLst>
                                        <p:tav tm="0">
                                          <p:val>
                                            <p:fltVal val="0"/>
                                          </p:val>
                                        </p:tav>
                                        <p:tav tm="100000">
                                          <p:val>
                                            <p:strVal val="#ppt_h"/>
                                          </p:val>
                                        </p:tav>
                                      </p:tavLst>
                                    </p:anim>
                                    <p:anim calcmode="lin" valueType="num">
                                      <p:cBhvr>
                                        <p:cTn id="64" dur="1000" fill="hold"/>
                                        <p:tgtEl>
                                          <p:spTgt spid="36"/>
                                        </p:tgtEl>
                                        <p:attrNameLst>
                                          <p:attrName>style.rotation</p:attrName>
                                        </p:attrNameLst>
                                      </p:cBhvr>
                                      <p:tavLst>
                                        <p:tav tm="0">
                                          <p:val>
                                            <p:fltVal val="90"/>
                                          </p:val>
                                        </p:tav>
                                        <p:tav tm="100000">
                                          <p:val>
                                            <p:fltVal val="0"/>
                                          </p:val>
                                        </p:tav>
                                      </p:tavLst>
                                    </p:anim>
                                    <p:animEffect transition="in" filter="fade">
                                      <p:cBhvr>
                                        <p:cTn id="65" dur="1000"/>
                                        <p:tgtEl>
                                          <p:spTgt spid="36"/>
                                        </p:tgtEl>
                                      </p:cBhvr>
                                    </p:animEffect>
                                  </p:childTnLst>
                                </p:cTn>
                              </p:par>
                              <p:par>
                                <p:cTn id="66" presetID="31" presetClass="entr" presetSubtype="0"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 calcmode="lin" valueType="num">
                                      <p:cBhvr>
                                        <p:cTn id="68" dur="1000" fill="hold"/>
                                        <p:tgtEl>
                                          <p:spTgt spid="34"/>
                                        </p:tgtEl>
                                        <p:attrNameLst>
                                          <p:attrName>ppt_w</p:attrName>
                                        </p:attrNameLst>
                                      </p:cBhvr>
                                      <p:tavLst>
                                        <p:tav tm="0">
                                          <p:val>
                                            <p:fltVal val="0"/>
                                          </p:val>
                                        </p:tav>
                                        <p:tav tm="100000">
                                          <p:val>
                                            <p:strVal val="#ppt_w"/>
                                          </p:val>
                                        </p:tav>
                                      </p:tavLst>
                                    </p:anim>
                                    <p:anim calcmode="lin" valueType="num">
                                      <p:cBhvr>
                                        <p:cTn id="69" dur="1000" fill="hold"/>
                                        <p:tgtEl>
                                          <p:spTgt spid="34"/>
                                        </p:tgtEl>
                                        <p:attrNameLst>
                                          <p:attrName>ppt_h</p:attrName>
                                        </p:attrNameLst>
                                      </p:cBhvr>
                                      <p:tavLst>
                                        <p:tav tm="0">
                                          <p:val>
                                            <p:fltVal val="0"/>
                                          </p:val>
                                        </p:tav>
                                        <p:tav tm="100000">
                                          <p:val>
                                            <p:strVal val="#ppt_h"/>
                                          </p:val>
                                        </p:tav>
                                      </p:tavLst>
                                    </p:anim>
                                    <p:anim calcmode="lin" valueType="num">
                                      <p:cBhvr>
                                        <p:cTn id="70" dur="1000" fill="hold"/>
                                        <p:tgtEl>
                                          <p:spTgt spid="34"/>
                                        </p:tgtEl>
                                        <p:attrNameLst>
                                          <p:attrName>style.rotation</p:attrName>
                                        </p:attrNameLst>
                                      </p:cBhvr>
                                      <p:tavLst>
                                        <p:tav tm="0">
                                          <p:val>
                                            <p:fltVal val="90"/>
                                          </p:val>
                                        </p:tav>
                                        <p:tav tm="100000">
                                          <p:val>
                                            <p:fltVal val="0"/>
                                          </p:val>
                                        </p:tav>
                                      </p:tavLst>
                                    </p:anim>
                                    <p:animEffect transition="in" filter="fade">
                                      <p:cBhvr>
                                        <p:cTn id="71" dur="1000"/>
                                        <p:tgtEl>
                                          <p:spTgt spid="34"/>
                                        </p:tgtEl>
                                      </p:cBhvr>
                                    </p:animEffect>
                                  </p:childTnLst>
                                </p:cTn>
                              </p:par>
                              <p:par>
                                <p:cTn id="72" presetID="31" presetClass="entr" presetSubtype="0" fill="hold" nodeType="withEffect">
                                  <p:stCondLst>
                                    <p:cond delay="5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1000" fill="hold"/>
                                        <p:tgtEl>
                                          <p:spTgt spid="31"/>
                                        </p:tgtEl>
                                        <p:attrNameLst>
                                          <p:attrName>ppt_w</p:attrName>
                                        </p:attrNameLst>
                                      </p:cBhvr>
                                      <p:tavLst>
                                        <p:tav tm="0">
                                          <p:val>
                                            <p:fltVal val="0"/>
                                          </p:val>
                                        </p:tav>
                                        <p:tav tm="100000">
                                          <p:val>
                                            <p:strVal val="#ppt_w"/>
                                          </p:val>
                                        </p:tav>
                                      </p:tavLst>
                                    </p:anim>
                                    <p:anim calcmode="lin" valueType="num">
                                      <p:cBhvr>
                                        <p:cTn id="75" dur="1000" fill="hold"/>
                                        <p:tgtEl>
                                          <p:spTgt spid="31"/>
                                        </p:tgtEl>
                                        <p:attrNameLst>
                                          <p:attrName>ppt_h</p:attrName>
                                        </p:attrNameLst>
                                      </p:cBhvr>
                                      <p:tavLst>
                                        <p:tav tm="0">
                                          <p:val>
                                            <p:fltVal val="0"/>
                                          </p:val>
                                        </p:tav>
                                        <p:tav tm="100000">
                                          <p:val>
                                            <p:strVal val="#ppt_h"/>
                                          </p:val>
                                        </p:tav>
                                      </p:tavLst>
                                    </p:anim>
                                    <p:anim calcmode="lin" valueType="num">
                                      <p:cBhvr>
                                        <p:cTn id="76" dur="1000" fill="hold"/>
                                        <p:tgtEl>
                                          <p:spTgt spid="31"/>
                                        </p:tgtEl>
                                        <p:attrNameLst>
                                          <p:attrName>style.rotation</p:attrName>
                                        </p:attrNameLst>
                                      </p:cBhvr>
                                      <p:tavLst>
                                        <p:tav tm="0">
                                          <p:val>
                                            <p:fltVal val="90"/>
                                          </p:val>
                                        </p:tav>
                                        <p:tav tm="100000">
                                          <p:val>
                                            <p:fltVal val="0"/>
                                          </p:val>
                                        </p:tav>
                                      </p:tavLst>
                                    </p:anim>
                                    <p:animEffect transition="in" filter="fade">
                                      <p:cBhvr>
                                        <p:cTn id="77" dur="1000"/>
                                        <p:tgtEl>
                                          <p:spTgt spid="31"/>
                                        </p:tgtEl>
                                      </p:cBhvr>
                                    </p:animEffect>
                                  </p:childTnLst>
                                </p:cTn>
                              </p:par>
                              <p:par>
                                <p:cTn id="78" presetID="31" presetClass="entr" presetSubtype="0" fill="hold" nodeType="withEffect">
                                  <p:stCondLst>
                                    <p:cond delay="50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par>
                                <p:cTn id="84" presetID="31" presetClass="entr" presetSubtype="0" fill="hold" nodeType="withEffect">
                                  <p:stCondLst>
                                    <p:cond delay="50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par>
                                <p:cTn id="90" presetID="31" presetClass="entr" presetSubtype="0" fill="hold"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nodeType="withEffect">
                                  <p:stCondLst>
                                    <p:cond delay="50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style.rotation</p:attrName>
                                        </p:attrNameLst>
                                      </p:cBhvr>
                                      <p:tavLst>
                                        <p:tav tm="0">
                                          <p:val>
                                            <p:fltVal val="90"/>
                                          </p:val>
                                        </p:tav>
                                        <p:tav tm="100000">
                                          <p:val>
                                            <p:fltVal val="0"/>
                                          </p:val>
                                        </p:tav>
                                      </p:tavLst>
                                    </p:anim>
                                    <p:animEffect transition="in" filter="fade">
                                      <p:cBhvr>
                                        <p:cTn id="101" dur="1000"/>
                                        <p:tgtEl>
                                          <p:spTgt spid="22"/>
                                        </p:tgtEl>
                                      </p:cBhvr>
                                    </p:animEffect>
                                  </p:childTnLst>
                                </p:cTn>
                              </p:par>
                              <p:par>
                                <p:cTn id="102" presetID="31" presetClass="entr" presetSubtype="0" fill="hold" nodeType="withEffect">
                                  <p:stCondLst>
                                    <p:cond delay="50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par>
                                <p:cTn id="108" presetID="31" presetClass="entr" presetSubtype="0" fill="hold" nodeType="withEffect">
                                  <p:stCondLst>
                                    <p:cond delay="50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style.rotation</p:attrName>
                                        </p:attrNameLst>
                                      </p:cBhvr>
                                      <p:tavLst>
                                        <p:tav tm="0">
                                          <p:val>
                                            <p:fltVal val="90"/>
                                          </p:val>
                                        </p:tav>
                                        <p:tav tm="100000">
                                          <p:val>
                                            <p:fltVal val="0"/>
                                          </p:val>
                                        </p:tav>
                                      </p:tavLst>
                                    </p:anim>
                                    <p:animEffect transition="in" filter="fade">
                                      <p:cBhvr>
                                        <p:cTn id="113" dur="1000"/>
                                        <p:tgtEl>
                                          <p:spTgt spid="24"/>
                                        </p:tgtEl>
                                      </p:cBhvr>
                                    </p:animEffect>
                                  </p:childTnLst>
                                </p:cTn>
                              </p:par>
                              <p:par>
                                <p:cTn id="114" presetID="31" presetClass="entr" presetSubtype="0" fill="hold" nodeType="withEffect">
                                  <p:stCondLst>
                                    <p:cond delay="5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1000" fill="hold"/>
                                        <p:tgtEl>
                                          <p:spTgt spid="23"/>
                                        </p:tgtEl>
                                        <p:attrNameLst>
                                          <p:attrName>ppt_w</p:attrName>
                                        </p:attrNameLst>
                                      </p:cBhvr>
                                      <p:tavLst>
                                        <p:tav tm="0">
                                          <p:val>
                                            <p:fltVal val="0"/>
                                          </p:val>
                                        </p:tav>
                                        <p:tav tm="100000">
                                          <p:val>
                                            <p:strVal val="#ppt_w"/>
                                          </p:val>
                                        </p:tav>
                                      </p:tavLst>
                                    </p:anim>
                                    <p:anim calcmode="lin" valueType="num">
                                      <p:cBhvr>
                                        <p:cTn id="117" dur="1000" fill="hold"/>
                                        <p:tgtEl>
                                          <p:spTgt spid="23"/>
                                        </p:tgtEl>
                                        <p:attrNameLst>
                                          <p:attrName>ppt_h</p:attrName>
                                        </p:attrNameLst>
                                      </p:cBhvr>
                                      <p:tavLst>
                                        <p:tav tm="0">
                                          <p:val>
                                            <p:fltVal val="0"/>
                                          </p:val>
                                        </p:tav>
                                        <p:tav tm="100000">
                                          <p:val>
                                            <p:strVal val="#ppt_h"/>
                                          </p:val>
                                        </p:tav>
                                      </p:tavLst>
                                    </p:anim>
                                    <p:anim calcmode="lin" valueType="num">
                                      <p:cBhvr>
                                        <p:cTn id="118" dur="1000" fill="hold"/>
                                        <p:tgtEl>
                                          <p:spTgt spid="23"/>
                                        </p:tgtEl>
                                        <p:attrNameLst>
                                          <p:attrName>style.rotation</p:attrName>
                                        </p:attrNameLst>
                                      </p:cBhvr>
                                      <p:tavLst>
                                        <p:tav tm="0">
                                          <p:val>
                                            <p:fltVal val="90"/>
                                          </p:val>
                                        </p:tav>
                                        <p:tav tm="100000">
                                          <p:val>
                                            <p:fltVal val="0"/>
                                          </p:val>
                                        </p:tav>
                                      </p:tavLst>
                                    </p:anim>
                                    <p:animEffect transition="in" filter="fade">
                                      <p:cBhvr>
                                        <p:cTn id="119" dur="1000"/>
                                        <p:tgtEl>
                                          <p:spTgt spid="23"/>
                                        </p:tgtEl>
                                      </p:cBhvr>
                                    </p:animEffect>
                                  </p:childTnLst>
                                </p:cTn>
                              </p:par>
                              <p:par>
                                <p:cTn id="120" presetID="31" presetClass="entr" presetSubtype="0" fill="hold" nodeType="withEffect">
                                  <p:stCondLst>
                                    <p:cond delay="50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1000" fill="hold"/>
                                        <p:tgtEl>
                                          <p:spTgt spid="41"/>
                                        </p:tgtEl>
                                        <p:attrNameLst>
                                          <p:attrName>ppt_w</p:attrName>
                                        </p:attrNameLst>
                                      </p:cBhvr>
                                      <p:tavLst>
                                        <p:tav tm="0">
                                          <p:val>
                                            <p:fltVal val="0"/>
                                          </p:val>
                                        </p:tav>
                                        <p:tav tm="100000">
                                          <p:val>
                                            <p:strVal val="#ppt_w"/>
                                          </p:val>
                                        </p:tav>
                                      </p:tavLst>
                                    </p:anim>
                                    <p:anim calcmode="lin" valueType="num">
                                      <p:cBhvr>
                                        <p:cTn id="123" dur="1000" fill="hold"/>
                                        <p:tgtEl>
                                          <p:spTgt spid="41"/>
                                        </p:tgtEl>
                                        <p:attrNameLst>
                                          <p:attrName>ppt_h</p:attrName>
                                        </p:attrNameLst>
                                      </p:cBhvr>
                                      <p:tavLst>
                                        <p:tav tm="0">
                                          <p:val>
                                            <p:fltVal val="0"/>
                                          </p:val>
                                        </p:tav>
                                        <p:tav tm="100000">
                                          <p:val>
                                            <p:strVal val="#ppt_h"/>
                                          </p:val>
                                        </p:tav>
                                      </p:tavLst>
                                    </p:anim>
                                    <p:anim calcmode="lin" valueType="num">
                                      <p:cBhvr>
                                        <p:cTn id="124" dur="1000" fill="hold"/>
                                        <p:tgtEl>
                                          <p:spTgt spid="41"/>
                                        </p:tgtEl>
                                        <p:attrNameLst>
                                          <p:attrName>style.rotation</p:attrName>
                                        </p:attrNameLst>
                                      </p:cBhvr>
                                      <p:tavLst>
                                        <p:tav tm="0">
                                          <p:val>
                                            <p:fltVal val="90"/>
                                          </p:val>
                                        </p:tav>
                                        <p:tav tm="100000">
                                          <p:val>
                                            <p:fltVal val="0"/>
                                          </p:val>
                                        </p:tav>
                                      </p:tavLst>
                                    </p:anim>
                                    <p:animEffect transition="in" filter="fade">
                                      <p:cBhvr>
                                        <p:cTn id="125" dur="1000"/>
                                        <p:tgtEl>
                                          <p:spTgt spid="41"/>
                                        </p:tgtEl>
                                      </p:cBhvr>
                                    </p:animEffect>
                                  </p:childTnLst>
                                </p:cTn>
                              </p:par>
                              <p:par>
                                <p:cTn id="126" presetID="31" presetClass="entr" presetSubtype="0" fill="hold" nodeType="withEffect">
                                  <p:stCondLst>
                                    <p:cond delay="500"/>
                                  </p:stCondLst>
                                  <p:childTnLst>
                                    <p:set>
                                      <p:cBhvr>
                                        <p:cTn id="127" dur="1" fill="hold">
                                          <p:stCondLst>
                                            <p:cond delay="0"/>
                                          </p:stCondLst>
                                        </p:cTn>
                                        <p:tgtEl>
                                          <p:spTgt spid="27"/>
                                        </p:tgtEl>
                                        <p:attrNameLst>
                                          <p:attrName>style.visibility</p:attrName>
                                        </p:attrNameLst>
                                      </p:cBhvr>
                                      <p:to>
                                        <p:strVal val="visible"/>
                                      </p:to>
                                    </p:set>
                                    <p:anim calcmode="lin" valueType="num">
                                      <p:cBhvr>
                                        <p:cTn id="128" dur="1000" fill="hold"/>
                                        <p:tgtEl>
                                          <p:spTgt spid="27"/>
                                        </p:tgtEl>
                                        <p:attrNameLst>
                                          <p:attrName>ppt_w</p:attrName>
                                        </p:attrNameLst>
                                      </p:cBhvr>
                                      <p:tavLst>
                                        <p:tav tm="0">
                                          <p:val>
                                            <p:fltVal val="0"/>
                                          </p:val>
                                        </p:tav>
                                        <p:tav tm="100000">
                                          <p:val>
                                            <p:strVal val="#ppt_w"/>
                                          </p:val>
                                        </p:tav>
                                      </p:tavLst>
                                    </p:anim>
                                    <p:anim calcmode="lin" valueType="num">
                                      <p:cBhvr>
                                        <p:cTn id="129" dur="1000" fill="hold"/>
                                        <p:tgtEl>
                                          <p:spTgt spid="27"/>
                                        </p:tgtEl>
                                        <p:attrNameLst>
                                          <p:attrName>ppt_h</p:attrName>
                                        </p:attrNameLst>
                                      </p:cBhvr>
                                      <p:tavLst>
                                        <p:tav tm="0">
                                          <p:val>
                                            <p:fltVal val="0"/>
                                          </p:val>
                                        </p:tav>
                                        <p:tav tm="100000">
                                          <p:val>
                                            <p:strVal val="#ppt_h"/>
                                          </p:val>
                                        </p:tav>
                                      </p:tavLst>
                                    </p:anim>
                                    <p:anim calcmode="lin" valueType="num">
                                      <p:cBhvr>
                                        <p:cTn id="130" dur="1000" fill="hold"/>
                                        <p:tgtEl>
                                          <p:spTgt spid="27"/>
                                        </p:tgtEl>
                                        <p:attrNameLst>
                                          <p:attrName>style.rotation</p:attrName>
                                        </p:attrNameLst>
                                      </p:cBhvr>
                                      <p:tavLst>
                                        <p:tav tm="0">
                                          <p:val>
                                            <p:fltVal val="90"/>
                                          </p:val>
                                        </p:tav>
                                        <p:tav tm="100000">
                                          <p:val>
                                            <p:fltVal val="0"/>
                                          </p:val>
                                        </p:tav>
                                      </p:tavLst>
                                    </p:anim>
                                    <p:animEffect transition="in" filter="fade">
                                      <p:cBhvr>
                                        <p:cTn id="131" dur="1000"/>
                                        <p:tgtEl>
                                          <p:spTgt spid="27"/>
                                        </p:tgtEl>
                                      </p:cBhvr>
                                    </p:animEffect>
                                  </p:childTnLst>
                                </p:cTn>
                              </p:par>
                              <p:par>
                                <p:cTn id="132" presetID="31" presetClass="entr" presetSubtype="0" fill="hold" nodeType="withEffect">
                                  <p:stCondLst>
                                    <p:cond delay="50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1000" fill="hold"/>
                                        <p:tgtEl>
                                          <p:spTgt spid="29"/>
                                        </p:tgtEl>
                                        <p:attrNameLst>
                                          <p:attrName>ppt_w</p:attrName>
                                        </p:attrNameLst>
                                      </p:cBhvr>
                                      <p:tavLst>
                                        <p:tav tm="0">
                                          <p:val>
                                            <p:fltVal val="0"/>
                                          </p:val>
                                        </p:tav>
                                        <p:tav tm="100000">
                                          <p:val>
                                            <p:strVal val="#ppt_w"/>
                                          </p:val>
                                        </p:tav>
                                      </p:tavLst>
                                    </p:anim>
                                    <p:anim calcmode="lin" valueType="num">
                                      <p:cBhvr>
                                        <p:cTn id="135" dur="1000" fill="hold"/>
                                        <p:tgtEl>
                                          <p:spTgt spid="29"/>
                                        </p:tgtEl>
                                        <p:attrNameLst>
                                          <p:attrName>ppt_h</p:attrName>
                                        </p:attrNameLst>
                                      </p:cBhvr>
                                      <p:tavLst>
                                        <p:tav tm="0">
                                          <p:val>
                                            <p:fltVal val="0"/>
                                          </p:val>
                                        </p:tav>
                                        <p:tav tm="100000">
                                          <p:val>
                                            <p:strVal val="#ppt_h"/>
                                          </p:val>
                                        </p:tav>
                                      </p:tavLst>
                                    </p:anim>
                                    <p:anim calcmode="lin" valueType="num">
                                      <p:cBhvr>
                                        <p:cTn id="136" dur="1000" fill="hold"/>
                                        <p:tgtEl>
                                          <p:spTgt spid="29"/>
                                        </p:tgtEl>
                                        <p:attrNameLst>
                                          <p:attrName>style.rotation</p:attrName>
                                        </p:attrNameLst>
                                      </p:cBhvr>
                                      <p:tavLst>
                                        <p:tav tm="0">
                                          <p:val>
                                            <p:fltVal val="90"/>
                                          </p:val>
                                        </p:tav>
                                        <p:tav tm="100000">
                                          <p:val>
                                            <p:fltVal val="0"/>
                                          </p:val>
                                        </p:tav>
                                      </p:tavLst>
                                    </p:anim>
                                    <p:animEffect transition="in" filter="fade">
                                      <p:cBhvr>
                                        <p:cTn id="137" dur="1000"/>
                                        <p:tgtEl>
                                          <p:spTgt spid="29"/>
                                        </p:tgtEl>
                                      </p:cBhvr>
                                    </p:animEffect>
                                  </p:childTnLst>
                                </p:cTn>
                              </p:par>
                              <p:par>
                                <p:cTn id="138" presetID="53" presetClass="entr" presetSubtype="16" fill="hold" grpId="0" nodeType="withEffect">
                                  <p:stCondLst>
                                    <p:cond delay="1000"/>
                                  </p:stCondLst>
                                  <p:childTnLst>
                                    <p:set>
                                      <p:cBhvr>
                                        <p:cTn id="139" dur="1" fill="hold">
                                          <p:stCondLst>
                                            <p:cond delay="0"/>
                                          </p:stCondLst>
                                        </p:cTn>
                                        <p:tgtEl>
                                          <p:spTgt spid="57"/>
                                        </p:tgtEl>
                                        <p:attrNameLst>
                                          <p:attrName>style.visibility</p:attrName>
                                        </p:attrNameLst>
                                      </p:cBhvr>
                                      <p:to>
                                        <p:strVal val="visible"/>
                                      </p:to>
                                    </p:set>
                                    <p:anim calcmode="lin" valueType="num">
                                      <p:cBhvr>
                                        <p:cTn id="140" dur="500" fill="hold"/>
                                        <p:tgtEl>
                                          <p:spTgt spid="57"/>
                                        </p:tgtEl>
                                        <p:attrNameLst>
                                          <p:attrName>ppt_w</p:attrName>
                                        </p:attrNameLst>
                                      </p:cBhvr>
                                      <p:tavLst>
                                        <p:tav tm="0">
                                          <p:val>
                                            <p:fltVal val="0"/>
                                          </p:val>
                                        </p:tav>
                                        <p:tav tm="100000">
                                          <p:val>
                                            <p:strVal val="#ppt_w"/>
                                          </p:val>
                                        </p:tav>
                                      </p:tavLst>
                                    </p:anim>
                                    <p:anim calcmode="lin" valueType="num">
                                      <p:cBhvr>
                                        <p:cTn id="141" dur="500" fill="hold"/>
                                        <p:tgtEl>
                                          <p:spTgt spid="57"/>
                                        </p:tgtEl>
                                        <p:attrNameLst>
                                          <p:attrName>ppt_h</p:attrName>
                                        </p:attrNameLst>
                                      </p:cBhvr>
                                      <p:tavLst>
                                        <p:tav tm="0">
                                          <p:val>
                                            <p:fltVal val="0"/>
                                          </p:val>
                                        </p:tav>
                                        <p:tav tm="100000">
                                          <p:val>
                                            <p:strVal val="#ppt_h"/>
                                          </p:val>
                                        </p:tav>
                                      </p:tavLst>
                                    </p:anim>
                                    <p:animEffect transition="in" filter="fade">
                                      <p:cBhvr>
                                        <p:cTn id="142" dur="500"/>
                                        <p:tgtEl>
                                          <p:spTgt spid="57"/>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59"/>
                                        </p:tgtEl>
                                        <p:attrNameLst>
                                          <p:attrName>style.visibility</p:attrName>
                                        </p:attrNameLst>
                                      </p:cBhvr>
                                      <p:to>
                                        <p:strVal val="visible"/>
                                      </p:to>
                                    </p:set>
                                    <p:anim calcmode="lin" valueType="num">
                                      <p:cBhvr>
                                        <p:cTn id="145" dur="500" fill="hold"/>
                                        <p:tgtEl>
                                          <p:spTgt spid="59"/>
                                        </p:tgtEl>
                                        <p:attrNameLst>
                                          <p:attrName>ppt_w</p:attrName>
                                        </p:attrNameLst>
                                      </p:cBhvr>
                                      <p:tavLst>
                                        <p:tav tm="0">
                                          <p:val>
                                            <p:fltVal val="0"/>
                                          </p:val>
                                        </p:tav>
                                        <p:tav tm="100000">
                                          <p:val>
                                            <p:strVal val="#ppt_w"/>
                                          </p:val>
                                        </p:tav>
                                      </p:tavLst>
                                    </p:anim>
                                    <p:anim calcmode="lin" valueType="num">
                                      <p:cBhvr>
                                        <p:cTn id="146" dur="500" fill="hold"/>
                                        <p:tgtEl>
                                          <p:spTgt spid="59"/>
                                        </p:tgtEl>
                                        <p:attrNameLst>
                                          <p:attrName>ppt_h</p:attrName>
                                        </p:attrNameLst>
                                      </p:cBhvr>
                                      <p:tavLst>
                                        <p:tav tm="0">
                                          <p:val>
                                            <p:fltVal val="0"/>
                                          </p:val>
                                        </p:tav>
                                        <p:tav tm="100000">
                                          <p:val>
                                            <p:strVal val="#ppt_h"/>
                                          </p:val>
                                        </p:tav>
                                      </p:tavLst>
                                    </p:anim>
                                    <p:animEffect transition="in" filter="fade">
                                      <p:cBhvr>
                                        <p:cTn id="147" dur="500"/>
                                        <p:tgtEl>
                                          <p:spTgt spid="59"/>
                                        </p:tgtEl>
                                      </p:cBhvr>
                                    </p:animEffect>
                                  </p:childTnLst>
                                </p:cTn>
                              </p:par>
                              <p:par>
                                <p:cTn id="148" presetID="53" presetClass="entr" presetSubtype="16" fill="hold" grpId="0" nodeType="withEffect">
                                  <p:stCondLst>
                                    <p:cond delay="10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500" fill="hold"/>
                                        <p:tgtEl>
                                          <p:spTgt spid="50"/>
                                        </p:tgtEl>
                                        <p:attrNameLst>
                                          <p:attrName>ppt_w</p:attrName>
                                        </p:attrNameLst>
                                      </p:cBhvr>
                                      <p:tavLst>
                                        <p:tav tm="0">
                                          <p:val>
                                            <p:fltVal val="0"/>
                                          </p:val>
                                        </p:tav>
                                        <p:tav tm="100000">
                                          <p:val>
                                            <p:strVal val="#ppt_w"/>
                                          </p:val>
                                        </p:tav>
                                      </p:tavLst>
                                    </p:anim>
                                    <p:anim calcmode="lin" valueType="num">
                                      <p:cBhvr>
                                        <p:cTn id="151" dur="500" fill="hold"/>
                                        <p:tgtEl>
                                          <p:spTgt spid="50"/>
                                        </p:tgtEl>
                                        <p:attrNameLst>
                                          <p:attrName>ppt_h</p:attrName>
                                        </p:attrNameLst>
                                      </p:cBhvr>
                                      <p:tavLst>
                                        <p:tav tm="0">
                                          <p:val>
                                            <p:fltVal val="0"/>
                                          </p:val>
                                        </p:tav>
                                        <p:tav tm="100000">
                                          <p:val>
                                            <p:strVal val="#ppt_h"/>
                                          </p:val>
                                        </p:tav>
                                      </p:tavLst>
                                    </p:anim>
                                    <p:animEffect transition="in" filter="fade">
                                      <p:cBhvr>
                                        <p:cTn id="152" dur="500"/>
                                        <p:tgtEl>
                                          <p:spTgt spid="50"/>
                                        </p:tgtEl>
                                      </p:cBhvr>
                                    </p:animEffect>
                                  </p:childTnLst>
                                </p:cTn>
                              </p:par>
                              <p:par>
                                <p:cTn id="153" presetID="53" presetClass="entr" presetSubtype="16" fill="hold" grpId="0" nodeType="withEffect">
                                  <p:stCondLst>
                                    <p:cond delay="100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fltVal val="0"/>
                                          </p:val>
                                        </p:tav>
                                        <p:tav tm="100000">
                                          <p:val>
                                            <p:strVal val="#ppt_w"/>
                                          </p:val>
                                        </p:tav>
                                      </p:tavLst>
                                    </p:anim>
                                    <p:anim calcmode="lin" valueType="num">
                                      <p:cBhvr>
                                        <p:cTn id="156" dur="500" fill="hold"/>
                                        <p:tgtEl>
                                          <p:spTgt spid="51"/>
                                        </p:tgtEl>
                                        <p:attrNameLst>
                                          <p:attrName>ppt_h</p:attrName>
                                        </p:attrNameLst>
                                      </p:cBhvr>
                                      <p:tavLst>
                                        <p:tav tm="0">
                                          <p:val>
                                            <p:fltVal val="0"/>
                                          </p:val>
                                        </p:tav>
                                        <p:tav tm="100000">
                                          <p:val>
                                            <p:strVal val="#ppt_h"/>
                                          </p:val>
                                        </p:tav>
                                      </p:tavLst>
                                    </p:anim>
                                    <p:animEffect transition="in" filter="fade">
                                      <p:cBhvr>
                                        <p:cTn id="157" dur="500"/>
                                        <p:tgtEl>
                                          <p:spTgt spid="51"/>
                                        </p:tgtEl>
                                      </p:cBhvr>
                                    </p:animEffect>
                                  </p:childTnLst>
                                </p:cTn>
                              </p:par>
                              <p:par>
                                <p:cTn id="158" presetID="53" presetClass="entr" presetSubtype="16" fill="hold" grpId="0" nodeType="withEffect">
                                  <p:stCondLst>
                                    <p:cond delay="1000"/>
                                  </p:stCondLst>
                                  <p:childTnLst>
                                    <p:set>
                                      <p:cBhvr>
                                        <p:cTn id="159" dur="1" fill="hold">
                                          <p:stCondLst>
                                            <p:cond delay="0"/>
                                          </p:stCondLst>
                                        </p:cTn>
                                        <p:tgtEl>
                                          <p:spTgt spid="44"/>
                                        </p:tgtEl>
                                        <p:attrNameLst>
                                          <p:attrName>style.visibility</p:attrName>
                                        </p:attrNameLst>
                                      </p:cBhvr>
                                      <p:to>
                                        <p:strVal val="visible"/>
                                      </p:to>
                                    </p:set>
                                    <p:anim calcmode="lin" valueType="num">
                                      <p:cBhvr>
                                        <p:cTn id="160" dur="500" fill="hold"/>
                                        <p:tgtEl>
                                          <p:spTgt spid="44"/>
                                        </p:tgtEl>
                                        <p:attrNameLst>
                                          <p:attrName>ppt_w</p:attrName>
                                        </p:attrNameLst>
                                      </p:cBhvr>
                                      <p:tavLst>
                                        <p:tav tm="0">
                                          <p:val>
                                            <p:fltVal val="0"/>
                                          </p:val>
                                        </p:tav>
                                        <p:tav tm="100000">
                                          <p:val>
                                            <p:strVal val="#ppt_w"/>
                                          </p:val>
                                        </p:tav>
                                      </p:tavLst>
                                    </p:anim>
                                    <p:anim calcmode="lin" valueType="num">
                                      <p:cBhvr>
                                        <p:cTn id="161" dur="500" fill="hold"/>
                                        <p:tgtEl>
                                          <p:spTgt spid="44"/>
                                        </p:tgtEl>
                                        <p:attrNameLst>
                                          <p:attrName>ppt_h</p:attrName>
                                        </p:attrNameLst>
                                      </p:cBhvr>
                                      <p:tavLst>
                                        <p:tav tm="0">
                                          <p:val>
                                            <p:fltVal val="0"/>
                                          </p:val>
                                        </p:tav>
                                        <p:tav tm="100000">
                                          <p:val>
                                            <p:strVal val="#ppt_h"/>
                                          </p:val>
                                        </p:tav>
                                      </p:tavLst>
                                    </p:anim>
                                    <p:animEffect transition="in" filter="fade">
                                      <p:cBhvr>
                                        <p:cTn id="162" dur="500"/>
                                        <p:tgtEl>
                                          <p:spTgt spid="44"/>
                                        </p:tgtEl>
                                      </p:cBhvr>
                                    </p:animEffect>
                                  </p:childTnLst>
                                </p:cTn>
                              </p:par>
                              <p:par>
                                <p:cTn id="163" presetID="53" presetClass="entr" presetSubtype="16" fill="hold" grpId="0" nodeType="withEffect">
                                  <p:stCondLst>
                                    <p:cond delay="1000"/>
                                  </p:stCondLst>
                                  <p:childTnLst>
                                    <p:set>
                                      <p:cBhvr>
                                        <p:cTn id="164" dur="1" fill="hold">
                                          <p:stCondLst>
                                            <p:cond delay="0"/>
                                          </p:stCondLst>
                                        </p:cTn>
                                        <p:tgtEl>
                                          <p:spTgt spid="45"/>
                                        </p:tgtEl>
                                        <p:attrNameLst>
                                          <p:attrName>style.visibility</p:attrName>
                                        </p:attrNameLst>
                                      </p:cBhvr>
                                      <p:to>
                                        <p:strVal val="visible"/>
                                      </p:to>
                                    </p:set>
                                    <p:anim calcmode="lin" valueType="num">
                                      <p:cBhvr>
                                        <p:cTn id="165" dur="500" fill="hold"/>
                                        <p:tgtEl>
                                          <p:spTgt spid="45"/>
                                        </p:tgtEl>
                                        <p:attrNameLst>
                                          <p:attrName>ppt_w</p:attrName>
                                        </p:attrNameLst>
                                      </p:cBhvr>
                                      <p:tavLst>
                                        <p:tav tm="0">
                                          <p:val>
                                            <p:fltVal val="0"/>
                                          </p:val>
                                        </p:tav>
                                        <p:tav tm="100000">
                                          <p:val>
                                            <p:strVal val="#ppt_w"/>
                                          </p:val>
                                        </p:tav>
                                      </p:tavLst>
                                    </p:anim>
                                    <p:anim calcmode="lin" valueType="num">
                                      <p:cBhvr>
                                        <p:cTn id="166" dur="500" fill="hold"/>
                                        <p:tgtEl>
                                          <p:spTgt spid="45"/>
                                        </p:tgtEl>
                                        <p:attrNameLst>
                                          <p:attrName>ppt_h</p:attrName>
                                        </p:attrNameLst>
                                      </p:cBhvr>
                                      <p:tavLst>
                                        <p:tav tm="0">
                                          <p:val>
                                            <p:fltVal val="0"/>
                                          </p:val>
                                        </p:tav>
                                        <p:tav tm="100000">
                                          <p:val>
                                            <p:strVal val="#ppt_h"/>
                                          </p:val>
                                        </p:tav>
                                      </p:tavLst>
                                    </p:anim>
                                    <p:animEffect transition="in" filter="fade">
                                      <p:cBhvr>
                                        <p:cTn id="167" dur="500"/>
                                        <p:tgtEl>
                                          <p:spTgt spid="45"/>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2"/>
                                        </p:tgtEl>
                                        <p:attrNameLst>
                                          <p:attrName>style.visibility</p:attrName>
                                        </p:attrNameLst>
                                      </p:cBhvr>
                                      <p:to>
                                        <p:strVal val="visible"/>
                                      </p:to>
                                    </p:set>
                                    <p:anim calcmode="lin" valueType="num">
                                      <p:cBhvr>
                                        <p:cTn id="170" dur="500" fill="hold"/>
                                        <p:tgtEl>
                                          <p:spTgt spid="52"/>
                                        </p:tgtEl>
                                        <p:attrNameLst>
                                          <p:attrName>ppt_w</p:attrName>
                                        </p:attrNameLst>
                                      </p:cBhvr>
                                      <p:tavLst>
                                        <p:tav tm="0">
                                          <p:val>
                                            <p:fltVal val="0"/>
                                          </p:val>
                                        </p:tav>
                                        <p:tav tm="100000">
                                          <p:val>
                                            <p:strVal val="#ppt_w"/>
                                          </p:val>
                                        </p:tav>
                                      </p:tavLst>
                                    </p:anim>
                                    <p:anim calcmode="lin" valueType="num">
                                      <p:cBhvr>
                                        <p:cTn id="171" dur="500" fill="hold"/>
                                        <p:tgtEl>
                                          <p:spTgt spid="52"/>
                                        </p:tgtEl>
                                        <p:attrNameLst>
                                          <p:attrName>ppt_h</p:attrName>
                                        </p:attrNameLst>
                                      </p:cBhvr>
                                      <p:tavLst>
                                        <p:tav tm="0">
                                          <p:val>
                                            <p:fltVal val="0"/>
                                          </p:val>
                                        </p:tav>
                                        <p:tav tm="100000">
                                          <p:val>
                                            <p:strVal val="#ppt_h"/>
                                          </p:val>
                                        </p:tav>
                                      </p:tavLst>
                                    </p:anim>
                                    <p:animEffect transition="in" filter="fade">
                                      <p:cBhvr>
                                        <p:cTn id="172" dur="500"/>
                                        <p:tgtEl>
                                          <p:spTgt spid="52"/>
                                        </p:tgtEl>
                                      </p:cBhvr>
                                    </p:animEffect>
                                  </p:childTnLst>
                                </p:cTn>
                              </p:par>
                              <p:par>
                                <p:cTn id="173" presetID="53" presetClass="entr" presetSubtype="16" fill="hold" grpId="0" nodeType="withEffect">
                                  <p:stCondLst>
                                    <p:cond delay="1000"/>
                                  </p:stCondLst>
                                  <p:childTnLst>
                                    <p:set>
                                      <p:cBhvr>
                                        <p:cTn id="174" dur="1" fill="hold">
                                          <p:stCondLst>
                                            <p:cond delay="0"/>
                                          </p:stCondLst>
                                        </p:cTn>
                                        <p:tgtEl>
                                          <p:spTgt spid="46"/>
                                        </p:tgtEl>
                                        <p:attrNameLst>
                                          <p:attrName>style.visibility</p:attrName>
                                        </p:attrNameLst>
                                      </p:cBhvr>
                                      <p:to>
                                        <p:strVal val="visible"/>
                                      </p:to>
                                    </p:set>
                                    <p:anim calcmode="lin" valueType="num">
                                      <p:cBhvr>
                                        <p:cTn id="175" dur="500" fill="hold"/>
                                        <p:tgtEl>
                                          <p:spTgt spid="46"/>
                                        </p:tgtEl>
                                        <p:attrNameLst>
                                          <p:attrName>ppt_w</p:attrName>
                                        </p:attrNameLst>
                                      </p:cBhvr>
                                      <p:tavLst>
                                        <p:tav tm="0">
                                          <p:val>
                                            <p:fltVal val="0"/>
                                          </p:val>
                                        </p:tav>
                                        <p:tav tm="100000">
                                          <p:val>
                                            <p:strVal val="#ppt_w"/>
                                          </p:val>
                                        </p:tav>
                                      </p:tavLst>
                                    </p:anim>
                                    <p:anim calcmode="lin" valueType="num">
                                      <p:cBhvr>
                                        <p:cTn id="176" dur="500" fill="hold"/>
                                        <p:tgtEl>
                                          <p:spTgt spid="46"/>
                                        </p:tgtEl>
                                        <p:attrNameLst>
                                          <p:attrName>ppt_h</p:attrName>
                                        </p:attrNameLst>
                                      </p:cBhvr>
                                      <p:tavLst>
                                        <p:tav tm="0">
                                          <p:val>
                                            <p:fltVal val="0"/>
                                          </p:val>
                                        </p:tav>
                                        <p:tav tm="100000">
                                          <p:val>
                                            <p:strVal val="#ppt_h"/>
                                          </p:val>
                                        </p:tav>
                                      </p:tavLst>
                                    </p:anim>
                                    <p:animEffect transition="in" filter="fade">
                                      <p:cBhvr>
                                        <p:cTn id="177" dur="500"/>
                                        <p:tgtEl>
                                          <p:spTgt spid="46"/>
                                        </p:tgtEl>
                                      </p:cBhvr>
                                    </p:animEffect>
                                  </p:childTnLst>
                                </p:cTn>
                              </p:par>
                              <p:par>
                                <p:cTn id="178" presetID="53" presetClass="entr" presetSubtype="16" fill="hold" grpId="0" nodeType="withEffect">
                                  <p:stCondLst>
                                    <p:cond delay="100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500" fill="hold"/>
                                        <p:tgtEl>
                                          <p:spTgt spid="53"/>
                                        </p:tgtEl>
                                        <p:attrNameLst>
                                          <p:attrName>ppt_w</p:attrName>
                                        </p:attrNameLst>
                                      </p:cBhvr>
                                      <p:tavLst>
                                        <p:tav tm="0">
                                          <p:val>
                                            <p:fltVal val="0"/>
                                          </p:val>
                                        </p:tav>
                                        <p:tav tm="100000">
                                          <p:val>
                                            <p:strVal val="#ppt_w"/>
                                          </p:val>
                                        </p:tav>
                                      </p:tavLst>
                                    </p:anim>
                                    <p:anim calcmode="lin" valueType="num">
                                      <p:cBhvr>
                                        <p:cTn id="181" dur="500" fill="hold"/>
                                        <p:tgtEl>
                                          <p:spTgt spid="53"/>
                                        </p:tgtEl>
                                        <p:attrNameLst>
                                          <p:attrName>ppt_h</p:attrName>
                                        </p:attrNameLst>
                                      </p:cBhvr>
                                      <p:tavLst>
                                        <p:tav tm="0">
                                          <p:val>
                                            <p:fltVal val="0"/>
                                          </p:val>
                                        </p:tav>
                                        <p:tav tm="100000">
                                          <p:val>
                                            <p:strVal val="#ppt_h"/>
                                          </p:val>
                                        </p:tav>
                                      </p:tavLst>
                                    </p:anim>
                                    <p:animEffect transition="in" filter="fade">
                                      <p:cBhvr>
                                        <p:cTn id="182" dur="500"/>
                                        <p:tgtEl>
                                          <p:spTgt spid="53"/>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par>
                                <p:cTn id="193" presetID="53" presetClass="entr" presetSubtype="16" fill="hold" grpId="0" nodeType="withEffect">
                                  <p:stCondLst>
                                    <p:cond delay="100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7"/>
                                        </p:tgtEl>
                                        <p:attrNameLst>
                                          <p:attrName>style.visibility</p:attrName>
                                        </p:attrNameLst>
                                      </p:cBhvr>
                                      <p:to>
                                        <p:strVal val="visible"/>
                                      </p:to>
                                    </p:set>
                                    <p:anim calcmode="lin" valueType="num">
                                      <p:cBhvr>
                                        <p:cTn id="200" dur="500" fill="hold"/>
                                        <p:tgtEl>
                                          <p:spTgt spid="47"/>
                                        </p:tgtEl>
                                        <p:attrNameLst>
                                          <p:attrName>ppt_w</p:attrName>
                                        </p:attrNameLst>
                                      </p:cBhvr>
                                      <p:tavLst>
                                        <p:tav tm="0">
                                          <p:val>
                                            <p:fltVal val="0"/>
                                          </p:val>
                                        </p:tav>
                                        <p:tav tm="100000">
                                          <p:val>
                                            <p:strVal val="#ppt_w"/>
                                          </p:val>
                                        </p:tav>
                                      </p:tavLst>
                                    </p:anim>
                                    <p:anim calcmode="lin" valueType="num">
                                      <p:cBhvr>
                                        <p:cTn id="201" dur="500" fill="hold"/>
                                        <p:tgtEl>
                                          <p:spTgt spid="47"/>
                                        </p:tgtEl>
                                        <p:attrNameLst>
                                          <p:attrName>ppt_h</p:attrName>
                                        </p:attrNameLst>
                                      </p:cBhvr>
                                      <p:tavLst>
                                        <p:tav tm="0">
                                          <p:val>
                                            <p:fltVal val="0"/>
                                          </p:val>
                                        </p:tav>
                                        <p:tav tm="100000">
                                          <p:val>
                                            <p:strVal val="#ppt_h"/>
                                          </p:val>
                                        </p:tav>
                                      </p:tavLst>
                                    </p:anim>
                                    <p:animEffect transition="in" filter="fade">
                                      <p:cBhvr>
                                        <p:cTn id="202" dur="500"/>
                                        <p:tgtEl>
                                          <p:spTgt spid="47"/>
                                        </p:tgtEl>
                                      </p:cBhvr>
                                    </p:animEffect>
                                  </p:childTnLst>
                                </p:cTn>
                              </p:par>
                              <p:par>
                                <p:cTn id="203" presetID="53" presetClass="entr" presetSubtype="16" fill="hold" grpId="0" nodeType="withEffect">
                                  <p:stCondLst>
                                    <p:cond delay="1000"/>
                                  </p:stCondLst>
                                  <p:childTnLst>
                                    <p:set>
                                      <p:cBhvr>
                                        <p:cTn id="204" dur="1" fill="hold">
                                          <p:stCondLst>
                                            <p:cond delay="0"/>
                                          </p:stCondLst>
                                        </p:cTn>
                                        <p:tgtEl>
                                          <p:spTgt spid="43"/>
                                        </p:tgtEl>
                                        <p:attrNameLst>
                                          <p:attrName>style.visibility</p:attrName>
                                        </p:attrNameLst>
                                      </p:cBhvr>
                                      <p:to>
                                        <p:strVal val="visible"/>
                                      </p:to>
                                    </p:set>
                                    <p:anim calcmode="lin" valueType="num">
                                      <p:cBhvr>
                                        <p:cTn id="205" dur="500" fill="hold"/>
                                        <p:tgtEl>
                                          <p:spTgt spid="43"/>
                                        </p:tgtEl>
                                        <p:attrNameLst>
                                          <p:attrName>ppt_w</p:attrName>
                                        </p:attrNameLst>
                                      </p:cBhvr>
                                      <p:tavLst>
                                        <p:tav tm="0">
                                          <p:val>
                                            <p:fltVal val="0"/>
                                          </p:val>
                                        </p:tav>
                                        <p:tav tm="100000">
                                          <p:val>
                                            <p:strVal val="#ppt_w"/>
                                          </p:val>
                                        </p:tav>
                                      </p:tavLst>
                                    </p:anim>
                                    <p:anim calcmode="lin" valueType="num">
                                      <p:cBhvr>
                                        <p:cTn id="206" dur="500" fill="hold"/>
                                        <p:tgtEl>
                                          <p:spTgt spid="43"/>
                                        </p:tgtEl>
                                        <p:attrNameLst>
                                          <p:attrName>ppt_h</p:attrName>
                                        </p:attrNameLst>
                                      </p:cBhvr>
                                      <p:tavLst>
                                        <p:tav tm="0">
                                          <p:val>
                                            <p:fltVal val="0"/>
                                          </p:val>
                                        </p:tav>
                                        <p:tav tm="100000">
                                          <p:val>
                                            <p:strVal val="#ppt_h"/>
                                          </p:val>
                                        </p:tav>
                                      </p:tavLst>
                                    </p:anim>
                                    <p:animEffect transition="in" filter="fade">
                                      <p:cBhvr>
                                        <p:cTn id="207" dur="500"/>
                                        <p:tgtEl>
                                          <p:spTgt spid="43"/>
                                        </p:tgtEl>
                                      </p:cBhvr>
                                    </p:animEffect>
                                  </p:childTnLst>
                                </p:cTn>
                              </p:par>
                              <p:par>
                                <p:cTn id="208" presetID="53" presetClass="entr" presetSubtype="16" fill="hold" grpId="0" nodeType="withEffect">
                                  <p:stCondLst>
                                    <p:cond delay="1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par>
                                <p:cTn id="213" presetID="53" presetClass="entr" presetSubtype="16" fill="hold" grpId="0" nodeType="withEffect">
                                  <p:stCondLst>
                                    <p:cond delay="1000"/>
                                  </p:stCondLst>
                                  <p:childTnLst>
                                    <p:set>
                                      <p:cBhvr>
                                        <p:cTn id="214" dur="1" fill="hold">
                                          <p:stCondLst>
                                            <p:cond delay="0"/>
                                          </p:stCondLst>
                                        </p:cTn>
                                        <p:tgtEl>
                                          <p:spTgt spid="58"/>
                                        </p:tgtEl>
                                        <p:attrNameLst>
                                          <p:attrName>style.visibility</p:attrName>
                                        </p:attrNameLst>
                                      </p:cBhvr>
                                      <p:to>
                                        <p:strVal val="visible"/>
                                      </p:to>
                                    </p:set>
                                    <p:anim calcmode="lin" valueType="num">
                                      <p:cBhvr>
                                        <p:cTn id="215" dur="500" fill="hold"/>
                                        <p:tgtEl>
                                          <p:spTgt spid="58"/>
                                        </p:tgtEl>
                                        <p:attrNameLst>
                                          <p:attrName>ppt_w</p:attrName>
                                        </p:attrNameLst>
                                      </p:cBhvr>
                                      <p:tavLst>
                                        <p:tav tm="0">
                                          <p:val>
                                            <p:fltVal val="0"/>
                                          </p:val>
                                        </p:tav>
                                        <p:tav tm="100000">
                                          <p:val>
                                            <p:strVal val="#ppt_w"/>
                                          </p:val>
                                        </p:tav>
                                      </p:tavLst>
                                    </p:anim>
                                    <p:anim calcmode="lin" valueType="num">
                                      <p:cBhvr>
                                        <p:cTn id="216" dur="500" fill="hold"/>
                                        <p:tgtEl>
                                          <p:spTgt spid="58"/>
                                        </p:tgtEl>
                                        <p:attrNameLst>
                                          <p:attrName>ppt_h</p:attrName>
                                        </p:attrNameLst>
                                      </p:cBhvr>
                                      <p:tavLst>
                                        <p:tav tm="0">
                                          <p:val>
                                            <p:fltVal val="0"/>
                                          </p:val>
                                        </p:tav>
                                        <p:tav tm="100000">
                                          <p:val>
                                            <p:strVal val="#ppt_h"/>
                                          </p:val>
                                        </p:tav>
                                      </p:tavLst>
                                    </p:anim>
                                    <p:animEffect transition="in" filter="fade">
                                      <p:cBhvr>
                                        <p:cTn id="217" dur="500"/>
                                        <p:tgtEl>
                                          <p:spTgt spid="58"/>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ppt_w</p:attrName>
                                        </p:attrNameLst>
                                      </p:cBhvr>
                                      <p:tavLst>
                                        <p:tav tm="0">
                                          <p:val>
                                            <p:fltVal val="0"/>
                                          </p:val>
                                        </p:tav>
                                        <p:tav tm="100000">
                                          <p:val>
                                            <p:strVal val="#ppt_w"/>
                                          </p:val>
                                        </p:tav>
                                      </p:tavLst>
                                    </p:anim>
                                    <p:anim calcmode="lin" valueType="num">
                                      <p:cBhvr>
                                        <p:cTn id="221" dur="500" fill="hold"/>
                                        <p:tgtEl>
                                          <p:spTgt spid="56"/>
                                        </p:tgtEl>
                                        <p:attrNameLst>
                                          <p:attrName>ppt_h</p:attrName>
                                        </p:attrNameLst>
                                      </p:cBhvr>
                                      <p:tavLst>
                                        <p:tav tm="0">
                                          <p:val>
                                            <p:fltVal val="0"/>
                                          </p:val>
                                        </p:tav>
                                        <p:tav tm="100000">
                                          <p:val>
                                            <p:strVal val="#ppt_h"/>
                                          </p:val>
                                        </p:tav>
                                      </p:tavLst>
                                    </p:anim>
                                    <p:animEffect transition="in" filter="fade">
                                      <p:cBhvr>
                                        <p:cTn id="222" dur="500"/>
                                        <p:tgtEl>
                                          <p:spTgt spid="56"/>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55"/>
                                        </p:tgtEl>
                                        <p:attrNameLst>
                                          <p:attrName>style.visibility</p:attrName>
                                        </p:attrNameLst>
                                      </p:cBhvr>
                                      <p:to>
                                        <p:strVal val="visible"/>
                                      </p:to>
                                    </p:set>
                                    <p:anim calcmode="lin" valueType="num">
                                      <p:cBhvr>
                                        <p:cTn id="225" dur="500" fill="hold"/>
                                        <p:tgtEl>
                                          <p:spTgt spid="55"/>
                                        </p:tgtEl>
                                        <p:attrNameLst>
                                          <p:attrName>ppt_w</p:attrName>
                                        </p:attrNameLst>
                                      </p:cBhvr>
                                      <p:tavLst>
                                        <p:tav tm="0">
                                          <p:val>
                                            <p:fltVal val="0"/>
                                          </p:val>
                                        </p:tav>
                                        <p:tav tm="100000">
                                          <p:val>
                                            <p:strVal val="#ppt_w"/>
                                          </p:val>
                                        </p:tav>
                                      </p:tavLst>
                                    </p:anim>
                                    <p:anim calcmode="lin" valueType="num">
                                      <p:cBhvr>
                                        <p:cTn id="226" dur="500" fill="hold"/>
                                        <p:tgtEl>
                                          <p:spTgt spid="55"/>
                                        </p:tgtEl>
                                        <p:attrNameLst>
                                          <p:attrName>ppt_h</p:attrName>
                                        </p:attrNameLst>
                                      </p:cBhvr>
                                      <p:tavLst>
                                        <p:tav tm="0">
                                          <p:val>
                                            <p:fltVal val="0"/>
                                          </p:val>
                                        </p:tav>
                                        <p:tav tm="100000">
                                          <p:val>
                                            <p:strVal val="#ppt_h"/>
                                          </p:val>
                                        </p:tav>
                                      </p:tavLst>
                                    </p:anim>
                                    <p:animEffect transition="in" filter="fade">
                                      <p:cBhvr>
                                        <p:cTn id="227" dur="500"/>
                                        <p:tgtEl>
                                          <p:spTgt spid="55"/>
                                        </p:tgtEl>
                                      </p:cBhvr>
                                    </p:animEffect>
                                  </p:childTnLst>
                                </p:cTn>
                              </p:par>
                              <p:par>
                                <p:cTn id="228" presetID="10" presetClass="entr" presetSubtype="0" repeatCount="indefinite" fill="hold" grpId="0" nodeType="withEffect">
                                  <p:stCondLst>
                                    <p:cond delay="1000"/>
                                  </p:stCondLst>
                                  <p:childTnLst>
                                    <p:set>
                                      <p:cBhvr>
                                        <p:cTn id="229" dur="1" fill="hold">
                                          <p:stCondLst>
                                            <p:cond delay="0"/>
                                          </p:stCondLst>
                                        </p:cTn>
                                        <p:tgtEl>
                                          <p:spTgt spid="117"/>
                                        </p:tgtEl>
                                        <p:attrNameLst>
                                          <p:attrName>style.visibility</p:attrName>
                                        </p:attrNameLst>
                                      </p:cBhvr>
                                      <p:to>
                                        <p:strVal val="visible"/>
                                      </p:to>
                                    </p:set>
                                    <p:animMotion origin="layout" path="M 0 7.40741E-7 L 0 -0.03079 " pathEditMode="relative">
                                      <p:cBhvr additive="base">
                                        <p:cTn id="230" dur="750" autoRev="1" fill="hold">
                                          <p:stCondLst>
                                            <p:cond delay="0"/>
                                          </p:stCondLst>
                                        </p:cTn>
                                        <p:tgtEl>
                                          <p:spTgt spid="117"/>
                                        </p:tgtEl>
                                        <p:attrNameLst>
                                          <p:attrName>ppt_x</p:attrName>
                                          <p:attrName>ppt_y</p:attrName>
                                        </p:attrNameLst>
                                      </p:cBhvr>
                                    </p:animMotion>
                                    <p:set>
                                      <p:cBhvr additive="base">
                                        <p:cTn id="231" dur="750" fill="hold">
                                          <p:stCondLst>
                                            <p:cond delay="1500"/>
                                          </p:stCondLst>
                                        </p:cTn>
                                        <p:tgtEl>
                                          <p:spTgt spid="117"/>
                                        </p:tgtEl>
                                        <p:attrNameLst>
                                          <p:attrName>style.visibility</p:attrName>
                                        </p:attrNameLst>
                                      </p:cBhvr>
                                      <p:to>
                                        <p:strVal val="visible"/>
                                      </p:to>
                                    </p:set>
                                  </p:childTnLst>
                                </p:cTn>
                              </p:par>
                              <p:par>
                                <p:cTn id="232" presetID="10" presetClass="entr" presetSubtype="0" repeatCount="indefinite" fill="hold" grpId="0" nodeType="withEffect">
                                  <p:stCondLst>
                                    <p:cond delay="1250"/>
                                  </p:stCondLst>
                                  <p:childTnLst>
                                    <p:set>
                                      <p:cBhvr>
                                        <p:cTn id="233" dur="1" fill="hold">
                                          <p:stCondLst>
                                            <p:cond delay="0"/>
                                          </p:stCondLst>
                                        </p:cTn>
                                        <p:tgtEl>
                                          <p:spTgt spid="118"/>
                                        </p:tgtEl>
                                        <p:attrNameLst>
                                          <p:attrName>style.visibility</p:attrName>
                                        </p:attrNameLst>
                                      </p:cBhvr>
                                      <p:to>
                                        <p:strVal val="visible"/>
                                      </p:to>
                                    </p:set>
                                    <p:animMotion origin="layout" path="M 0 7.40741E-7 L 0 -0.03079 " pathEditMode="relative">
                                      <p:cBhvr additive="base">
                                        <p:cTn id="234" dur="750" autoRev="1" fill="hold">
                                          <p:stCondLst>
                                            <p:cond delay="0"/>
                                          </p:stCondLst>
                                        </p:cTn>
                                        <p:tgtEl>
                                          <p:spTgt spid="118"/>
                                        </p:tgtEl>
                                        <p:attrNameLst>
                                          <p:attrName>ppt_x</p:attrName>
                                          <p:attrName>ppt_y</p:attrName>
                                        </p:attrNameLst>
                                      </p:cBhvr>
                                    </p:animMotion>
                                    <p:set>
                                      <p:cBhvr additive="base">
                                        <p:cTn id="235" dur="750" fill="hold">
                                          <p:stCondLst>
                                            <p:cond delay="1500"/>
                                          </p:stCondLst>
                                        </p:cTn>
                                        <p:tgtEl>
                                          <p:spTgt spid="118"/>
                                        </p:tgtEl>
                                        <p:attrNameLst>
                                          <p:attrName>style.visibility</p:attrName>
                                        </p:attrNameLst>
                                      </p:cBhvr>
                                      <p:to>
                                        <p:strVal val="visible"/>
                                      </p:to>
                                    </p:set>
                                  </p:childTnLst>
                                </p:cTn>
                              </p:par>
                              <p:par>
                                <p:cTn id="236" presetID="10" presetClass="entr" presetSubtype="0" repeatCount="indefinite" fill="hold" grpId="0" nodeType="withEffect">
                                  <p:stCondLst>
                                    <p:cond delay="1500"/>
                                  </p:stCondLst>
                                  <p:childTnLst>
                                    <p:set>
                                      <p:cBhvr>
                                        <p:cTn id="237" dur="1" fill="hold">
                                          <p:stCondLst>
                                            <p:cond delay="0"/>
                                          </p:stCondLst>
                                        </p:cTn>
                                        <p:tgtEl>
                                          <p:spTgt spid="119"/>
                                        </p:tgtEl>
                                        <p:attrNameLst>
                                          <p:attrName>style.visibility</p:attrName>
                                        </p:attrNameLst>
                                      </p:cBhvr>
                                      <p:to>
                                        <p:strVal val="visible"/>
                                      </p:to>
                                    </p:set>
                                    <p:animMotion origin="layout" path="M 0 7.40741E-7 L 0 -0.03079 " pathEditMode="relative">
                                      <p:cBhvr additive="base">
                                        <p:cTn id="238" dur="750" autoRev="1" fill="hold">
                                          <p:stCondLst>
                                            <p:cond delay="0"/>
                                          </p:stCondLst>
                                        </p:cTn>
                                        <p:tgtEl>
                                          <p:spTgt spid="119"/>
                                        </p:tgtEl>
                                        <p:attrNameLst>
                                          <p:attrName>ppt_x</p:attrName>
                                          <p:attrName>ppt_y</p:attrName>
                                        </p:attrNameLst>
                                      </p:cBhvr>
                                    </p:animMotion>
                                    <p:set>
                                      <p:cBhvr additive="base">
                                        <p:cTn id="239" dur="750" fill="hold">
                                          <p:stCondLst>
                                            <p:cond delay="1500"/>
                                          </p:stCondLst>
                                        </p:cTn>
                                        <p:tgtEl>
                                          <p:spTgt spid="119"/>
                                        </p:tgtEl>
                                        <p:attrNameLst>
                                          <p:attrName>style.visibility</p:attrName>
                                        </p:attrNameLst>
                                      </p:cBhvr>
                                      <p:to>
                                        <p:strVal val="visible"/>
                                      </p:to>
                                    </p:set>
                                  </p:childTnLst>
                                </p:cTn>
                              </p:par>
                              <p:par>
                                <p:cTn id="240" presetID="10" presetClass="entr" presetSubtype="0" repeatCount="indefinite" fill="hold" grpId="0" nodeType="withEffect">
                                  <p:stCondLst>
                                    <p:cond delay="1750"/>
                                  </p:stCondLst>
                                  <p:childTnLst>
                                    <p:set>
                                      <p:cBhvr>
                                        <p:cTn id="241" dur="1" fill="hold">
                                          <p:stCondLst>
                                            <p:cond delay="0"/>
                                          </p:stCondLst>
                                        </p:cTn>
                                        <p:tgtEl>
                                          <p:spTgt spid="120"/>
                                        </p:tgtEl>
                                        <p:attrNameLst>
                                          <p:attrName>style.visibility</p:attrName>
                                        </p:attrNameLst>
                                      </p:cBhvr>
                                      <p:to>
                                        <p:strVal val="visible"/>
                                      </p:to>
                                    </p:set>
                                    <p:animMotion origin="layout" path="M 0 7.40741E-7 L 0 -0.03079 " pathEditMode="relative">
                                      <p:cBhvr additive="base">
                                        <p:cTn id="242" dur="750" autoRev="1" fill="hold">
                                          <p:stCondLst>
                                            <p:cond delay="0"/>
                                          </p:stCondLst>
                                        </p:cTn>
                                        <p:tgtEl>
                                          <p:spTgt spid="120"/>
                                        </p:tgtEl>
                                        <p:attrNameLst>
                                          <p:attrName>ppt_x</p:attrName>
                                          <p:attrName>ppt_y</p:attrName>
                                        </p:attrNameLst>
                                      </p:cBhvr>
                                    </p:animMotion>
                                    <p:set>
                                      <p:cBhvr additive="base">
                                        <p:cTn id="243" dur="750" fill="hold">
                                          <p:stCondLst>
                                            <p:cond delay="1500"/>
                                          </p:stCondLst>
                                        </p:cTn>
                                        <p:tgtEl>
                                          <p:spTgt spid="120"/>
                                        </p:tgtEl>
                                        <p:attrNameLst>
                                          <p:attrName>style.visibility</p:attrName>
                                        </p:attrNameLst>
                                      </p:cBhvr>
                                      <p:to>
                                        <p:strVal val="visible"/>
                                      </p:to>
                                    </p:set>
                                  </p:childTnLst>
                                </p:cTn>
                              </p:par>
                              <p:par>
                                <p:cTn id="244" presetID="22" presetClass="entr" presetSubtype="8" fill="hold" grpId="0" nodeType="withEffect">
                                  <p:stCondLst>
                                    <p:cond delay="1000"/>
                                  </p:stCondLst>
                                  <p:childTnLst>
                                    <p:set>
                                      <p:cBhvr>
                                        <p:cTn id="245" dur="1" fill="hold">
                                          <p:stCondLst>
                                            <p:cond delay="0"/>
                                          </p:stCondLst>
                                        </p:cTn>
                                        <p:tgtEl>
                                          <p:spTgt spid="116"/>
                                        </p:tgtEl>
                                        <p:attrNameLst>
                                          <p:attrName>style.visibility</p:attrName>
                                        </p:attrNameLst>
                                      </p:cBhvr>
                                      <p:to>
                                        <p:strVal val="visible"/>
                                      </p:to>
                                    </p:set>
                                    <p:animEffect transition="in" filter="wipe(left)">
                                      <p:cBhvr>
                                        <p:cTn id="246" dur="1000"/>
                                        <p:tgtEl>
                                          <p:spTgt spid="116"/>
                                        </p:tgtEl>
                                      </p:cBhvr>
                                    </p:animEffect>
                                  </p:childTnLst>
                                </p:cTn>
                              </p:par>
                              <p:par>
                                <p:cTn id="247" presetID="42" presetClass="entr" presetSubtype="0" fill="hold" nodeType="withEffect">
                                  <p:stCondLst>
                                    <p:cond delay="1000"/>
                                  </p:stCondLst>
                                  <p:childTnLst>
                                    <p:set>
                                      <p:cBhvr>
                                        <p:cTn id="248" dur="1" fill="hold">
                                          <p:stCondLst>
                                            <p:cond delay="0"/>
                                          </p:stCondLst>
                                        </p:cTn>
                                        <p:tgtEl>
                                          <p:spTgt spid="5"/>
                                        </p:tgtEl>
                                        <p:attrNameLst>
                                          <p:attrName>style.visibility</p:attrName>
                                        </p:attrNameLst>
                                      </p:cBhvr>
                                      <p:to>
                                        <p:strVal val="visible"/>
                                      </p:to>
                                    </p:set>
                                    <p:animEffect transition="in" filter="fade">
                                      <p:cBhvr>
                                        <p:cTn id="249" dur="1000"/>
                                        <p:tgtEl>
                                          <p:spTgt spid="5"/>
                                        </p:tgtEl>
                                      </p:cBhvr>
                                    </p:animEffect>
                                    <p:anim calcmode="lin" valueType="num">
                                      <p:cBhvr>
                                        <p:cTn id="250" dur="1000" fill="hold"/>
                                        <p:tgtEl>
                                          <p:spTgt spid="5"/>
                                        </p:tgtEl>
                                        <p:attrNameLst>
                                          <p:attrName>ppt_x</p:attrName>
                                        </p:attrNameLst>
                                      </p:cBhvr>
                                      <p:tavLst>
                                        <p:tav tm="0">
                                          <p:val>
                                            <p:strVal val="#ppt_x"/>
                                          </p:val>
                                        </p:tav>
                                        <p:tav tm="100000">
                                          <p:val>
                                            <p:strVal val="#ppt_x"/>
                                          </p:val>
                                        </p:tav>
                                      </p:tavLst>
                                    </p:anim>
                                    <p:anim calcmode="lin" valueType="num">
                                      <p:cBhvr>
                                        <p:cTn id="251" dur="1000" fill="hold"/>
                                        <p:tgtEl>
                                          <p:spTgt spid="5"/>
                                        </p:tgtEl>
                                        <p:attrNameLst>
                                          <p:attrName>ppt_y</p:attrName>
                                        </p:attrNameLst>
                                      </p:cBhvr>
                                      <p:tavLst>
                                        <p:tav tm="0">
                                          <p:val>
                                            <p:strVal val="#ppt_y+.1"/>
                                          </p:val>
                                        </p:tav>
                                        <p:tav tm="100000">
                                          <p:val>
                                            <p:strVal val="#ppt_y"/>
                                          </p:val>
                                        </p:tav>
                                      </p:tavLst>
                                    </p:anim>
                                  </p:childTnLst>
                                </p:cTn>
                              </p:par>
                              <p:par>
                                <p:cTn id="252" presetID="2" presetClass="entr" presetSubtype="6" fill="hold" grpId="0" nodeType="withEffect">
                                  <p:stCondLst>
                                    <p:cond delay="1000"/>
                                  </p:stCondLst>
                                  <p:childTnLst>
                                    <p:set>
                                      <p:cBhvr>
                                        <p:cTn id="253" dur="1" fill="hold">
                                          <p:stCondLst>
                                            <p:cond delay="0"/>
                                          </p:stCondLst>
                                        </p:cTn>
                                        <p:tgtEl>
                                          <p:spTgt spid="62"/>
                                        </p:tgtEl>
                                        <p:attrNameLst>
                                          <p:attrName>style.visibility</p:attrName>
                                        </p:attrNameLst>
                                      </p:cBhvr>
                                      <p:to>
                                        <p:strVal val="visible"/>
                                      </p:to>
                                    </p:set>
                                    <p:anim calcmode="lin" valueType="num">
                                      <p:cBhvr additive="base">
                                        <p:cTn id="254" dur="500" fill="hold"/>
                                        <p:tgtEl>
                                          <p:spTgt spid="62"/>
                                        </p:tgtEl>
                                        <p:attrNameLst>
                                          <p:attrName>ppt_x</p:attrName>
                                        </p:attrNameLst>
                                      </p:cBhvr>
                                      <p:tavLst>
                                        <p:tav tm="0">
                                          <p:val>
                                            <p:strVal val="1+#ppt_w/2"/>
                                          </p:val>
                                        </p:tav>
                                        <p:tav tm="100000">
                                          <p:val>
                                            <p:strVal val="#ppt_x"/>
                                          </p:val>
                                        </p:tav>
                                      </p:tavLst>
                                    </p:anim>
                                    <p:anim calcmode="lin" valueType="num">
                                      <p:cBhvr additive="base">
                                        <p:cTn id="25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116" grpId="0"/>
      <p:bldP spid="117" grpId="0" animBg="1"/>
      <p:bldP spid="118" grpId="0" animBg="1"/>
      <p:bldP spid="119" grpId="0" animBg="1"/>
      <p:bldP spid="120" grpId="0" animBg="1"/>
      <p:bldGraphic spid="62"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8"/>
          <p:cNvSpPr txBox="1"/>
          <p:nvPr/>
        </p:nvSpPr>
        <p:spPr>
          <a:xfrm>
            <a:off x="2843808" y="2188552"/>
            <a:ext cx="4176464" cy="677108"/>
          </a:xfrm>
          <a:prstGeom prst="rect">
            <a:avLst/>
          </a:prstGeom>
          <a:noFill/>
        </p:spPr>
        <p:txBody>
          <a:bodyPr wrap="square" lIns="0" tIns="0" rIns="0" bIns="0" rtlCol="0">
            <a:spAutoFit/>
          </a:bodyPr>
          <a:lstStyle/>
          <a:p>
            <a:r>
              <a:rPr lang="zh-CN" altLang="en-US" sz="4400" dirty="0">
                <a:solidFill>
                  <a:schemeClr val="bg1">
                    <a:lumMod val="50000"/>
                  </a:schemeClr>
                </a:solidFill>
                <a:cs typeface="+mn-ea"/>
                <a:sym typeface="+mn-lt"/>
              </a:rPr>
              <a:t>算法实验总结</a:t>
            </a:r>
            <a:endParaRPr lang="en-GB" altLang="zh-CN" sz="4400" dirty="0">
              <a:solidFill>
                <a:schemeClr val="bg1">
                  <a:lumMod val="50000"/>
                </a:schemeClr>
              </a:solidFill>
              <a:cs typeface="+mn-ea"/>
              <a:sym typeface="+mn-lt"/>
            </a:endParaRPr>
          </a:p>
        </p:txBody>
      </p:sp>
      <p:sp>
        <p:nvSpPr>
          <p:cNvPr id="7" name="TextBox 49"/>
          <p:cNvSpPr txBox="1"/>
          <p:nvPr/>
        </p:nvSpPr>
        <p:spPr>
          <a:xfrm>
            <a:off x="3779912" y="2918718"/>
            <a:ext cx="2780138" cy="138499"/>
          </a:xfrm>
          <a:prstGeom prst="rect">
            <a:avLst/>
          </a:prstGeom>
          <a:noFill/>
        </p:spPr>
        <p:txBody>
          <a:bodyPr wrap="square" lIns="0" tIns="0" rIns="0" bIns="0" rtlCol="0">
            <a:spAutoFit/>
          </a:bodyPr>
          <a:lstStyle/>
          <a:p>
            <a:pPr eaLnBrk="0" hangingPunct="0"/>
            <a:r>
              <a:rPr lang="zh-CN" altLang="en-US" sz="900" dirty="0">
                <a:solidFill>
                  <a:schemeClr val="tx2">
                    <a:lumMod val="75000"/>
                    <a:lumOff val="25000"/>
                  </a:schemeClr>
                </a:solidFill>
                <a:cs typeface="+mn-ea"/>
                <a:sym typeface="+mn-lt"/>
              </a:rPr>
              <a:t>最大规模求解，算法选择及本次实验遇到的问题</a:t>
            </a:r>
          </a:p>
        </p:txBody>
      </p:sp>
      <p:sp>
        <p:nvSpPr>
          <p:cNvPr id="8" name="TextBox 48"/>
          <p:cNvSpPr txBox="1"/>
          <p:nvPr/>
        </p:nvSpPr>
        <p:spPr>
          <a:xfrm>
            <a:off x="3779912" y="1124620"/>
            <a:ext cx="1728192" cy="1231106"/>
          </a:xfrm>
          <a:prstGeom prst="rect">
            <a:avLst/>
          </a:prstGeom>
          <a:noFill/>
        </p:spPr>
        <p:txBody>
          <a:bodyPr wrap="square" lIns="0" tIns="0" rIns="0" bIns="0" rtlCol="0">
            <a:spAutoFit/>
          </a:bodyPr>
          <a:lstStyle/>
          <a:p>
            <a:r>
              <a:rPr lang="en-US" altLang="zh-CN" sz="8000" dirty="0">
                <a:cs typeface="+mn-ea"/>
                <a:sym typeface="+mn-lt"/>
              </a:rPr>
              <a:t>04</a:t>
            </a:r>
            <a:endParaRPr lang="en-GB" altLang="zh-CN" sz="8000" dirty="0">
              <a:cs typeface="+mn-ea"/>
              <a:sym typeface="+mn-lt"/>
            </a:endParaRPr>
          </a:p>
        </p:txBody>
      </p:sp>
      <p:sp>
        <p:nvSpPr>
          <p:cNvPr id="9" name="等腰三角形 8"/>
          <p:cNvSpPr/>
          <p:nvPr/>
        </p:nvSpPr>
        <p:spPr>
          <a:xfrm rot="5400000">
            <a:off x="-112190" y="2855350"/>
            <a:ext cx="2374384" cy="2150007"/>
          </a:xfrm>
          <a:prstGeom prst="triangle">
            <a:avLst/>
          </a:prstGeom>
          <a:solidFill>
            <a:srgbClr val="BFBF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11"/>
          <p:cNvSpPr/>
          <p:nvPr/>
        </p:nvSpPr>
        <p:spPr>
          <a:xfrm rot="16200000" flipH="1">
            <a:off x="1730131" y="2319873"/>
            <a:ext cx="971173" cy="879398"/>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p:cNvSpPr/>
          <p:nvPr/>
        </p:nvSpPr>
        <p:spPr>
          <a:xfrm rot="5400000">
            <a:off x="6212315" y="681846"/>
            <a:ext cx="2337552" cy="2116655"/>
          </a:xfrm>
          <a:prstGeom prst="triangle">
            <a:avLst/>
          </a:prstGeom>
          <a:blipFill dpi="0" rotWithShape="1">
            <a:blip r:embed="rId4" cstate="print">
              <a:grayscl/>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3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38000">
                                          <p:cBhvr additive="base">
                                            <p:cTn id="7" dur="500" fill="hold"/>
                                            <p:tgtEl>
                                              <p:spTgt spid="9"/>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38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38000">
                                          <p:cBhvr additive="base">
                                            <p:cTn id="11" dur="500" fill="hold"/>
                                            <p:tgtEl>
                                              <p:spTgt spid="12"/>
                                            </p:tgtEl>
                                            <p:attrNameLst>
                                              <p:attrName>ppt_x</p:attrName>
                                            </p:attrNameLst>
                                          </p:cBhvr>
                                          <p:tavLst>
                                            <p:tav tm="0">
                                              <p:val>
                                                <p:strVal val="1+#ppt_w/2"/>
                                              </p:val>
                                            </p:tav>
                                            <p:tav tm="100000">
                                              <p:val>
                                                <p:strVal val="#ppt_x"/>
                                              </p:val>
                                            </p:tav>
                                          </p:tavLst>
                                        </p:anim>
                                        <p:anim calcmode="lin" valueType="num" p14:bounceEnd="38000">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38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38000">
                                          <p:cBhvr additive="base">
                                            <p:cTn id="15" dur="50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8"/>
                                            </p:tgtEl>
                                            <p:attrNameLst>
                                              <p:attrName>style.visibility</p:attrName>
                                            </p:attrNameLst>
                                          </p:cBhvr>
                                          <p:to>
                                            <p:strVal val="visible"/>
                                          </p:to>
                                        </p:set>
                                        <p:animEffect transition="in" filter="wipe(left)">
                                          <p:cBhvr>
                                            <p:cTn id="20" dur="200"/>
                                            <p:tgtEl>
                                              <p:spTgt spid="8"/>
                                            </p:tgtEl>
                                          </p:cBhvr>
                                        </p:animEffect>
                                      </p:childTnLst>
                                    </p:cTn>
                                  </p:par>
                                </p:childTnLst>
                              </p:cTn>
                            </p:par>
                            <p:par>
                              <p:cTn id="21" fill="hold">
                                <p:stCondLst>
                                  <p:cond delay="76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200"/>
                                            <p:tgtEl>
                                              <p:spTgt spid="6"/>
                                            </p:tgtEl>
                                          </p:cBhvr>
                                        </p:animEffect>
                                      </p:childTnLst>
                                    </p:cTn>
                                  </p:par>
                                </p:childTnLst>
                              </p:cTn>
                            </p:par>
                            <p:par>
                              <p:cTn id="25" fill="hold">
                                <p:stCondLst>
                                  <p:cond delay="126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7"/>
                                            </p:tgtEl>
                                            <p:attrNameLst>
                                              <p:attrName>style.visibility</p:attrName>
                                            </p:attrNameLst>
                                          </p:cBhvr>
                                          <p:to>
                                            <p:strVal val="visible"/>
                                          </p:to>
                                        </p:set>
                                        <p:animEffect transition="in" filter="wipe(left)">
                                          <p:cBhvr>
                                            <p:cTn id="28"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2" grpId="0" animBg="1"/>
          <p:bldP spid="1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8"/>
                                            </p:tgtEl>
                                            <p:attrNameLst>
                                              <p:attrName>style.visibility</p:attrName>
                                            </p:attrNameLst>
                                          </p:cBhvr>
                                          <p:to>
                                            <p:strVal val="visible"/>
                                          </p:to>
                                        </p:set>
                                        <p:animEffect transition="in" filter="wipe(left)">
                                          <p:cBhvr>
                                            <p:cTn id="20" dur="200"/>
                                            <p:tgtEl>
                                              <p:spTgt spid="8"/>
                                            </p:tgtEl>
                                          </p:cBhvr>
                                        </p:animEffect>
                                      </p:childTnLst>
                                    </p:cTn>
                                  </p:par>
                                </p:childTnLst>
                              </p:cTn>
                            </p:par>
                            <p:par>
                              <p:cTn id="21" fill="hold">
                                <p:stCondLst>
                                  <p:cond delay="76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200"/>
                                            <p:tgtEl>
                                              <p:spTgt spid="6"/>
                                            </p:tgtEl>
                                          </p:cBhvr>
                                        </p:animEffect>
                                      </p:childTnLst>
                                    </p:cTn>
                                  </p:par>
                                </p:childTnLst>
                              </p:cTn>
                            </p:par>
                            <p:par>
                              <p:cTn id="25" fill="hold">
                                <p:stCondLst>
                                  <p:cond delay="126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7"/>
                                            </p:tgtEl>
                                            <p:attrNameLst>
                                              <p:attrName>style.visibility</p:attrName>
                                            </p:attrNameLst>
                                          </p:cBhvr>
                                          <p:to>
                                            <p:strVal val="visible"/>
                                          </p:to>
                                        </p:set>
                                        <p:animEffect transition="in" filter="wipe(left)">
                                          <p:cBhvr>
                                            <p:cTn id="28"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2" grpId="0" animBg="1"/>
          <p:bldP spid="13"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257614"/>
            <a:ext cx="8579094" cy="138319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00F618-F7D8-45A1-B4C1-5629A8971850}"/>
              </a:ext>
            </a:extLst>
          </p:cNvPr>
          <p:cNvSpPr txBox="1"/>
          <p:nvPr/>
        </p:nvSpPr>
        <p:spPr>
          <a:xfrm>
            <a:off x="394554" y="349933"/>
            <a:ext cx="8354891" cy="697835"/>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fontAlgn="auto">
              <a:lnSpc>
                <a:spcPct val="90000"/>
              </a:lnSpc>
              <a:spcAft>
                <a:spcPts val="600"/>
              </a:spcAft>
              <a:buClrTx/>
              <a:buSzTx/>
              <a:tabLst/>
              <a:defRPr/>
            </a:pPr>
            <a:r>
              <a:rPr lang="zh-CN" altLang="en-US" sz="4100" kern="1200">
                <a:solidFill>
                  <a:srgbClr val="FFFFFF"/>
                </a:solidFill>
                <a:latin typeface="+mj-lt"/>
                <a:ea typeface="+mj-ea"/>
                <a:cs typeface="+mj-cs"/>
                <a:sym typeface="+mn-lt"/>
              </a:rPr>
              <a:t>最大问题规模求解</a:t>
            </a:r>
            <a:endParaRPr kumimoji="0" lang="en-US" altLang="zh-CN" sz="4100" b="0" i="0" u="none" strike="noStrike" kern="1200" cap="none" spc="0" normalizeH="0" baseline="0" noProof="0">
              <a:ln>
                <a:noFill/>
              </a:ln>
              <a:solidFill>
                <a:srgbClr val="FFFFFF"/>
              </a:solidFill>
              <a:effectLst/>
              <a:uLnTx/>
              <a:uFillTx/>
              <a:latin typeface="+mj-lt"/>
              <a:ea typeface="+mj-ea"/>
              <a:cs typeface="+mj-cs"/>
              <a:sym typeface="+mn-lt"/>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086473"/>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C4C2F936-076B-45E0-AB47-26919F714B34}"/>
              </a:ext>
            </a:extLst>
          </p:cNvPr>
          <p:cNvGraphicFramePr>
            <a:graphicFrameLocks noGrp="1"/>
          </p:cNvGraphicFramePr>
          <p:nvPr>
            <p:extLst>
              <p:ext uri="{D42A27DB-BD31-4B8C-83A1-F6EECF244321}">
                <p14:modId xmlns:p14="http://schemas.microsoft.com/office/powerpoint/2010/main" val="2254613167"/>
              </p:ext>
            </p:extLst>
          </p:nvPr>
        </p:nvGraphicFramePr>
        <p:xfrm>
          <a:off x="691959" y="1882433"/>
          <a:ext cx="7718761" cy="2998230"/>
        </p:xfrm>
        <a:graphic>
          <a:graphicData uri="http://schemas.openxmlformats.org/drawingml/2006/table">
            <a:tbl>
              <a:tblPr firstRow="1" firstCol="1" bandRow="1"/>
              <a:tblGrid>
                <a:gridCol w="1575785">
                  <a:extLst>
                    <a:ext uri="{9D8B030D-6E8A-4147-A177-3AD203B41FA5}">
                      <a16:colId xmlns:a16="http://schemas.microsoft.com/office/drawing/2014/main" val="1268463471"/>
                    </a:ext>
                  </a:extLst>
                </a:gridCol>
                <a:gridCol w="975789">
                  <a:extLst>
                    <a:ext uri="{9D8B030D-6E8A-4147-A177-3AD203B41FA5}">
                      <a16:colId xmlns:a16="http://schemas.microsoft.com/office/drawing/2014/main" val="3716407756"/>
                    </a:ext>
                  </a:extLst>
                </a:gridCol>
                <a:gridCol w="1060488">
                  <a:extLst>
                    <a:ext uri="{9D8B030D-6E8A-4147-A177-3AD203B41FA5}">
                      <a16:colId xmlns:a16="http://schemas.microsoft.com/office/drawing/2014/main" val="3048364741"/>
                    </a:ext>
                  </a:extLst>
                </a:gridCol>
                <a:gridCol w="938619">
                  <a:extLst>
                    <a:ext uri="{9D8B030D-6E8A-4147-A177-3AD203B41FA5}">
                      <a16:colId xmlns:a16="http://schemas.microsoft.com/office/drawing/2014/main" val="1102097672"/>
                    </a:ext>
                  </a:extLst>
                </a:gridCol>
                <a:gridCol w="1060488">
                  <a:extLst>
                    <a:ext uri="{9D8B030D-6E8A-4147-A177-3AD203B41FA5}">
                      <a16:colId xmlns:a16="http://schemas.microsoft.com/office/drawing/2014/main" val="1487701877"/>
                    </a:ext>
                  </a:extLst>
                </a:gridCol>
                <a:gridCol w="2107592">
                  <a:extLst>
                    <a:ext uri="{9D8B030D-6E8A-4147-A177-3AD203B41FA5}">
                      <a16:colId xmlns:a16="http://schemas.microsoft.com/office/drawing/2014/main" val="2723105579"/>
                    </a:ext>
                  </a:extLst>
                </a:gridCol>
              </a:tblGrid>
              <a:tr h="363978">
                <a:tc>
                  <a:txBody>
                    <a:bodyPr/>
                    <a:lstStyle/>
                    <a:p>
                      <a:pPr indent="265176" algn="l" fontAlgn="ctr">
                        <a:lnSpc>
                          <a:spcPct val="107000"/>
                        </a:lnSpc>
                        <a:spcBef>
                          <a:spcPts val="0"/>
                        </a:spcBef>
                        <a:spcAft>
                          <a:spcPts val="800"/>
                        </a:spcAft>
                      </a:pPr>
                      <a:r>
                        <a:rPr lang="en-US" sz="1800" b="0" i="0" u="none" strike="noStrike">
                          <a:effectLst/>
                          <a:latin typeface="华文中宋" panose="02010600040101010101" pitchFamily="2" charset="-122"/>
                          <a:ea typeface="宋体" panose="02010600030101010101" pitchFamily="2" charset="-122"/>
                          <a:cs typeface="Times New Roman" panose="02020603050405020304" pitchFamily="18" charset="0"/>
                        </a:rPr>
                        <a:t> </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dirty="0">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M</a:t>
                      </a:r>
                      <a:endParaRPr lang="en-US" altLang="zh-CN" sz="2700" b="0" i="0" u="none" strike="noStrike" dirty="0">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N</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K</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X</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zh-CN" altLang="en-US" sz="1800" b="0" i="0" u="none" strike="noStrike">
                          <a:solidFill>
                            <a:srgbClr val="000000"/>
                          </a:solidFill>
                          <a:effectLst/>
                          <a:latin typeface="Calibri" panose="020F0502020204030204" pitchFamily="34" charset="0"/>
                          <a:ea typeface="华文中宋" panose="02010600040101010101" pitchFamily="2" charset="-122"/>
                          <a:cs typeface="Times New Roman" panose="02020603050405020304" pitchFamily="18" charset="0"/>
                        </a:rPr>
                        <a:t>耗时</a:t>
                      </a:r>
                      <a:r>
                        <a:rPr lang="en-US" altLang="zh-CN" sz="1800" b="0" i="0" u="none" strike="noStrike">
                          <a:solidFill>
                            <a:srgbClr val="000000"/>
                          </a:solidFill>
                          <a:effectLst/>
                          <a:latin typeface="Calibri" panose="020F0502020204030204" pitchFamily="34" charset="0"/>
                          <a:ea typeface="华文中宋" panose="02010600040101010101" pitchFamily="2" charset="-122"/>
                          <a:cs typeface="Times New Roman" panose="02020603050405020304" pitchFamily="18" charset="0"/>
                        </a:rPr>
                        <a:t>/</a:t>
                      </a:r>
                      <a:r>
                        <a:rPr lang="en-US" sz="1800" b="0" i="0" u="none" strike="noStrike">
                          <a:solidFill>
                            <a:srgbClr val="000000"/>
                          </a:solidFill>
                          <a:effectLst/>
                          <a:latin typeface="Calibri" panose="020F0502020204030204" pitchFamily="34" charset="0"/>
                          <a:ea typeface="华文中宋" panose="02010600040101010101" pitchFamily="2" charset="-122"/>
                          <a:cs typeface="Times New Roman" panose="02020603050405020304" pitchFamily="18" charset="0"/>
                        </a:rPr>
                        <a:t>ms</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6702988"/>
                  </a:ext>
                </a:extLst>
              </a:tr>
              <a:tr h="658563">
                <a:tc>
                  <a:txBody>
                    <a:bodyPr/>
                    <a:lstStyle/>
                    <a:p>
                      <a:pPr indent="265176" algn="l" fontAlgn="ctr">
                        <a:lnSpc>
                          <a:spcPct val="107000"/>
                        </a:lnSpc>
                        <a:spcBef>
                          <a:spcPts val="0"/>
                        </a:spcBef>
                        <a:spcAft>
                          <a:spcPts val="800"/>
                        </a:spcAft>
                      </a:pPr>
                      <a:r>
                        <a:rPr lang="zh-CN" altLang="en-US" sz="1800" b="0" i="0" u="none" strike="noStrike" dirty="0">
                          <a:solidFill>
                            <a:srgbClr val="000000"/>
                          </a:solidFill>
                          <a:effectLst/>
                          <a:latin typeface="Calibri" panose="020F0502020204030204" pitchFamily="34" charset="0"/>
                          <a:ea typeface="华文中宋" panose="02010600040101010101" pitchFamily="2" charset="-122"/>
                          <a:cs typeface="Times New Roman" panose="02020603050405020304" pitchFamily="18" charset="0"/>
                        </a:rPr>
                        <a:t>普通回溯</a:t>
                      </a:r>
                      <a:endParaRPr lang="zh-CN" altLang="en-US" sz="2700" b="0" i="0" u="none" strike="noStrike" dirty="0">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10</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10</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4</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5</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1479820</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906115"/>
                  </a:ext>
                </a:extLst>
              </a:tr>
              <a:tr h="658563">
                <a:tc>
                  <a:txBody>
                    <a:bodyPr/>
                    <a:lstStyle/>
                    <a:p>
                      <a:pPr indent="265176" algn="l" fontAlgn="ctr">
                        <a:lnSpc>
                          <a:spcPct val="107000"/>
                        </a:lnSpc>
                        <a:spcBef>
                          <a:spcPts val="0"/>
                        </a:spcBef>
                        <a:spcAft>
                          <a:spcPts val="800"/>
                        </a:spcAft>
                      </a:pPr>
                      <a:r>
                        <a:rPr lang="zh-CN" altLang="en-US" sz="1800" b="0" i="0" u="none" strike="noStrike" dirty="0">
                          <a:solidFill>
                            <a:srgbClr val="000000"/>
                          </a:solidFill>
                          <a:effectLst/>
                          <a:latin typeface="Calibri" panose="020F0502020204030204" pitchFamily="34" charset="0"/>
                          <a:ea typeface="华文中宋" panose="02010600040101010101" pitchFamily="2" charset="-122"/>
                          <a:cs typeface="Times New Roman" panose="02020603050405020304" pitchFamily="18" charset="0"/>
                        </a:rPr>
                        <a:t>上下界剪</a:t>
                      </a:r>
                      <a:endParaRPr lang="zh-CN" altLang="en-US" sz="2700" b="0" i="0" u="none" strike="noStrike" dirty="0">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10</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10</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4</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effectLst/>
                          <a:latin typeface="华文中宋" panose="02010600040101010101" pitchFamily="2" charset="-122"/>
                          <a:ea typeface="宋体" panose="02010600030101010101" pitchFamily="2" charset="-122"/>
                          <a:cs typeface="Times New Roman" panose="02020603050405020304" pitchFamily="18" charset="0"/>
                        </a:rPr>
                        <a:t>9</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effectLst/>
                          <a:latin typeface="华文中宋" panose="02010600040101010101" pitchFamily="2" charset="-122"/>
                          <a:ea typeface="宋体" panose="02010600030101010101" pitchFamily="2" charset="-122"/>
                          <a:cs typeface="Times New Roman" panose="02020603050405020304" pitchFamily="18" charset="0"/>
                        </a:rPr>
                        <a:t>13157</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7982510"/>
                  </a:ext>
                </a:extLst>
              </a:tr>
              <a:tr h="658563">
                <a:tc>
                  <a:txBody>
                    <a:bodyPr/>
                    <a:lstStyle/>
                    <a:p>
                      <a:pPr indent="265176" algn="l" fontAlgn="ctr">
                        <a:lnSpc>
                          <a:spcPct val="107000"/>
                        </a:lnSpc>
                        <a:spcBef>
                          <a:spcPts val="0"/>
                        </a:spcBef>
                        <a:spcAft>
                          <a:spcPts val="800"/>
                        </a:spcAft>
                      </a:pPr>
                      <a:r>
                        <a:rPr lang="zh-CN" altLang="en-US" sz="1800" b="0" i="0" u="none" strike="noStrike">
                          <a:solidFill>
                            <a:srgbClr val="000000"/>
                          </a:solidFill>
                          <a:effectLst/>
                          <a:latin typeface="Calibri" panose="020F0502020204030204" pitchFamily="34" charset="0"/>
                          <a:ea typeface="华文中宋" panose="02010600040101010101" pitchFamily="2" charset="-122"/>
                          <a:cs typeface="Times New Roman" panose="02020603050405020304" pitchFamily="18" charset="0"/>
                        </a:rPr>
                        <a:t>横向剪枝</a:t>
                      </a:r>
                      <a:endParaRPr lang="zh-CN" altLang="en-US"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10</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10</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4</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6</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94849.5</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6911079"/>
                  </a:ext>
                </a:extLst>
              </a:tr>
              <a:tr h="658563">
                <a:tc>
                  <a:txBody>
                    <a:bodyPr/>
                    <a:lstStyle/>
                    <a:p>
                      <a:pPr indent="265176" algn="l" fontAlgn="ctr">
                        <a:lnSpc>
                          <a:spcPct val="107000"/>
                        </a:lnSpc>
                        <a:spcBef>
                          <a:spcPts val="0"/>
                        </a:spcBef>
                        <a:spcAft>
                          <a:spcPts val="800"/>
                        </a:spcAft>
                      </a:pPr>
                      <a:r>
                        <a:rPr lang="zh-CN" altLang="en-US" sz="1800" b="0" i="0" u="none" strike="noStrike">
                          <a:solidFill>
                            <a:srgbClr val="000000"/>
                          </a:solidFill>
                          <a:effectLst/>
                          <a:latin typeface="Calibri" panose="020F0502020204030204" pitchFamily="34" charset="0"/>
                          <a:ea typeface="华文中宋" panose="02010600040101010101" pitchFamily="2" charset="-122"/>
                          <a:cs typeface="Times New Roman" panose="02020603050405020304" pitchFamily="18" charset="0"/>
                        </a:rPr>
                        <a:t>综合剪枝</a:t>
                      </a:r>
                      <a:endParaRPr lang="zh-CN" altLang="en-US"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10</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10</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4</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10</a:t>
                      </a:r>
                      <a:endParaRPr lang="en-US" altLang="zh-CN" sz="2700" b="0" i="0" u="none" strike="noStrike">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5176" algn="l" fontAlgn="ctr">
                        <a:lnSpc>
                          <a:spcPct val="107000"/>
                        </a:lnSpc>
                        <a:spcBef>
                          <a:spcPts val="0"/>
                        </a:spcBef>
                        <a:spcAft>
                          <a:spcPts val="800"/>
                        </a:spcAft>
                      </a:pPr>
                      <a:r>
                        <a:rPr lang="en-US" sz="1800" b="0" i="0" u="none" strike="noStrike" dirty="0">
                          <a:solidFill>
                            <a:srgbClr val="000000"/>
                          </a:solidFill>
                          <a:effectLst/>
                          <a:latin typeface="华文中宋" panose="02010600040101010101" pitchFamily="2" charset="-122"/>
                          <a:ea typeface="宋体" panose="02010600030101010101" pitchFamily="2" charset="-122"/>
                          <a:cs typeface="Times New Roman" panose="02020603050405020304" pitchFamily="18" charset="0"/>
                        </a:rPr>
                        <a:t>322638</a:t>
                      </a:r>
                      <a:endParaRPr lang="en-US" altLang="zh-CN" sz="2700" b="0" i="0" u="none" strike="noStrike" dirty="0">
                        <a:effectLst/>
                        <a:latin typeface="Arial" panose="020B0604020202020204" pitchFamily="34" charset="0"/>
                      </a:endParaRPr>
                    </a:p>
                  </a:txBody>
                  <a:tcPr marL="103229" marR="103229" marT="14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9453278"/>
                  </a:ext>
                </a:extLst>
              </a:tr>
            </a:tbl>
          </a:graphicData>
        </a:graphic>
      </p:graphicFrame>
    </p:spTree>
    <p:extLst>
      <p:ext uri="{BB962C8B-B14F-4D97-AF65-F5344CB8AC3E}">
        <p14:creationId xmlns:p14="http://schemas.microsoft.com/office/powerpoint/2010/main" val="107032631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257614"/>
            <a:ext cx="8579094" cy="138319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文本框 2">
            <a:extLst>
              <a:ext uri="{FF2B5EF4-FFF2-40B4-BE49-F238E27FC236}">
                <a16:creationId xmlns:a16="http://schemas.microsoft.com/office/drawing/2014/main" id="{96608B75-C0E8-4CD9-B2E5-156D976C2285}"/>
              </a:ext>
            </a:extLst>
          </p:cNvPr>
          <p:cNvSpPr txBox="1"/>
          <p:nvPr/>
        </p:nvSpPr>
        <p:spPr>
          <a:xfrm>
            <a:off x="394554" y="349933"/>
            <a:ext cx="8354891" cy="69783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zh-CN" altLang="en-US" sz="4100" kern="1200">
                <a:solidFill>
                  <a:srgbClr val="FFFFFF"/>
                </a:solidFill>
                <a:latin typeface="+mj-lt"/>
                <a:ea typeface="+mj-ea"/>
                <a:cs typeface="+mj-cs"/>
              </a:rPr>
              <a:t>算法准确率</a:t>
            </a:r>
          </a:p>
        </p:txBody>
      </p:sp>
      <p:cxnSp>
        <p:nvCxnSpPr>
          <p:cNvPr id="14"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086473"/>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ACA75ECD-6E0A-4B6F-A6B5-124589DF1105}"/>
              </a:ext>
            </a:extLst>
          </p:cNvPr>
          <p:cNvGraphicFramePr>
            <a:graphicFrameLocks noGrp="1"/>
          </p:cNvGraphicFramePr>
          <p:nvPr>
            <p:extLst>
              <p:ext uri="{D42A27DB-BD31-4B8C-83A1-F6EECF244321}">
                <p14:modId xmlns:p14="http://schemas.microsoft.com/office/powerpoint/2010/main" val="807513374"/>
              </p:ext>
            </p:extLst>
          </p:nvPr>
        </p:nvGraphicFramePr>
        <p:xfrm>
          <a:off x="2197061" y="2067694"/>
          <a:ext cx="4749877" cy="2273493"/>
        </p:xfrm>
        <a:graphic>
          <a:graphicData uri="http://schemas.openxmlformats.org/drawingml/2006/table">
            <a:tbl>
              <a:tblPr firstRow="1" firstCol="1" bandRow="1">
                <a:tableStyleId>{3B4B98B0-60AC-42C2-AFA5-B58CD77FA1E5}</a:tableStyleId>
              </a:tblPr>
              <a:tblGrid>
                <a:gridCol w="2546403">
                  <a:extLst>
                    <a:ext uri="{9D8B030D-6E8A-4147-A177-3AD203B41FA5}">
                      <a16:colId xmlns:a16="http://schemas.microsoft.com/office/drawing/2014/main" val="714562322"/>
                    </a:ext>
                  </a:extLst>
                </a:gridCol>
                <a:gridCol w="2203474">
                  <a:extLst>
                    <a:ext uri="{9D8B030D-6E8A-4147-A177-3AD203B41FA5}">
                      <a16:colId xmlns:a16="http://schemas.microsoft.com/office/drawing/2014/main" val="4194880277"/>
                    </a:ext>
                  </a:extLst>
                </a:gridCol>
              </a:tblGrid>
              <a:tr h="761692">
                <a:tc>
                  <a:txBody>
                    <a:bodyPr/>
                    <a:lstStyle/>
                    <a:p>
                      <a:pPr indent="266700" algn="just">
                        <a:lnSpc>
                          <a:spcPct val="107000"/>
                        </a:lnSpc>
                        <a:spcAft>
                          <a:spcPts val="800"/>
                        </a:spcAft>
                      </a:pPr>
                      <a:r>
                        <a:rPr lang="zh-CN" sz="2800" dirty="0">
                          <a:effectLst/>
                        </a:rPr>
                        <a:t>上下界剪枝</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164612" marR="164612" marT="0" marB="0"/>
                </a:tc>
                <a:tc>
                  <a:txBody>
                    <a:bodyPr/>
                    <a:lstStyle/>
                    <a:p>
                      <a:pPr indent="266700" algn="just">
                        <a:lnSpc>
                          <a:spcPct val="107000"/>
                        </a:lnSpc>
                        <a:spcAft>
                          <a:spcPts val="800"/>
                        </a:spcAft>
                      </a:pPr>
                      <a:r>
                        <a:rPr lang="en-US" sz="2900" dirty="0">
                          <a:effectLst/>
                        </a:rPr>
                        <a:t>0.967</a:t>
                      </a:r>
                      <a:endParaRPr lang="zh-CN" sz="2600" dirty="0">
                        <a:effectLst/>
                        <a:latin typeface="Calibri" panose="020F0502020204030204" pitchFamily="34" charset="0"/>
                        <a:ea typeface="宋体" panose="02010600030101010101" pitchFamily="2" charset="-122"/>
                        <a:cs typeface="Times New Roman" panose="02020603050405020304" pitchFamily="18" charset="0"/>
                      </a:endParaRPr>
                    </a:p>
                  </a:txBody>
                  <a:tcPr marL="164612" marR="164612" marT="0" marB="0"/>
                </a:tc>
                <a:extLst>
                  <a:ext uri="{0D108BD9-81ED-4DB2-BD59-A6C34878D82A}">
                    <a16:rowId xmlns:a16="http://schemas.microsoft.com/office/drawing/2014/main" val="4063952136"/>
                  </a:ext>
                </a:extLst>
              </a:tr>
              <a:tr h="795685">
                <a:tc>
                  <a:txBody>
                    <a:bodyPr/>
                    <a:lstStyle/>
                    <a:p>
                      <a:pPr indent="266700" algn="just">
                        <a:lnSpc>
                          <a:spcPct val="107000"/>
                        </a:lnSpc>
                        <a:spcAft>
                          <a:spcPts val="800"/>
                        </a:spcAft>
                      </a:pPr>
                      <a:r>
                        <a:rPr lang="zh-CN" sz="2900" dirty="0">
                          <a:effectLst/>
                        </a:rPr>
                        <a:t>横向剪枝</a:t>
                      </a:r>
                      <a:endParaRPr lang="zh-CN" sz="2600" dirty="0">
                        <a:effectLst/>
                        <a:latin typeface="Calibri" panose="020F0502020204030204" pitchFamily="34" charset="0"/>
                        <a:ea typeface="宋体" panose="02010600030101010101" pitchFamily="2" charset="-122"/>
                        <a:cs typeface="Times New Roman" panose="02020603050405020304" pitchFamily="18" charset="0"/>
                      </a:endParaRPr>
                    </a:p>
                  </a:txBody>
                  <a:tcPr marL="164612" marR="164612" marT="0" marB="0"/>
                </a:tc>
                <a:tc>
                  <a:txBody>
                    <a:bodyPr/>
                    <a:lstStyle/>
                    <a:p>
                      <a:pPr indent="266700" algn="just">
                        <a:lnSpc>
                          <a:spcPct val="107000"/>
                        </a:lnSpc>
                        <a:spcAft>
                          <a:spcPts val="800"/>
                        </a:spcAft>
                      </a:pPr>
                      <a:r>
                        <a:rPr lang="en-US" sz="2900" dirty="0">
                          <a:effectLst/>
                        </a:rPr>
                        <a:t>0.921</a:t>
                      </a:r>
                      <a:endParaRPr lang="zh-CN" sz="2600" dirty="0">
                        <a:effectLst/>
                        <a:latin typeface="Calibri" panose="020F0502020204030204" pitchFamily="34" charset="0"/>
                        <a:ea typeface="宋体" panose="02010600030101010101" pitchFamily="2" charset="-122"/>
                        <a:cs typeface="Times New Roman" panose="02020603050405020304" pitchFamily="18" charset="0"/>
                      </a:endParaRPr>
                    </a:p>
                  </a:txBody>
                  <a:tcPr marL="164612" marR="164612" marT="0" marB="0"/>
                </a:tc>
                <a:extLst>
                  <a:ext uri="{0D108BD9-81ED-4DB2-BD59-A6C34878D82A}">
                    <a16:rowId xmlns:a16="http://schemas.microsoft.com/office/drawing/2014/main" val="4139122136"/>
                  </a:ext>
                </a:extLst>
              </a:tr>
              <a:tr h="716116">
                <a:tc>
                  <a:txBody>
                    <a:bodyPr/>
                    <a:lstStyle/>
                    <a:p>
                      <a:pPr indent="266700" algn="just">
                        <a:lnSpc>
                          <a:spcPct val="107000"/>
                        </a:lnSpc>
                        <a:spcAft>
                          <a:spcPts val="800"/>
                        </a:spcAft>
                      </a:pPr>
                      <a:r>
                        <a:rPr lang="zh-CN" sz="2900">
                          <a:effectLst/>
                        </a:rPr>
                        <a:t>综合剪枝</a:t>
                      </a:r>
                      <a:endParaRPr lang="zh-CN" sz="2600">
                        <a:effectLst/>
                        <a:latin typeface="Calibri" panose="020F0502020204030204" pitchFamily="34" charset="0"/>
                        <a:ea typeface="宋体" panose="02010600030101010101" pitchFamily="2" charset="-122"/>
                        <a:cs typeface="Times New Roman" panose="02020603050405020304" pitchFamily="18" charset="0"/>
                      </a:endParaRPr>
                    </a:p>
                  </a:txBody>
                  <a:tcPr marL="164612" marR="164612" marT="0" marB="0"/>
                </a:tc>
                <a:tc>
                  <a:txBody>
                    <a:bodyPr/>
                    <a:lstStyle/>
                    <a:p>
                      <a:pPr indent="266700" algn="just">
                        <a:lnSpc>
                          <a:spcPct val="107000"/>
                        </a:lnSpc>
                        <a:spcAft>
                          <a:spcPts val="800"/>
                        </a:spcAft>
                      </a:pPr>
                      <a:r>
                        <a:rPr lang="en-US" sz="2900" dirty="0">
                          <a:effectLst/>
                        </a:rPr>
                        <a:t>0.9172</a:t>
                      </a:r>
                      <a:endParaRPr lang="zh-CN" sz="2600" dirty="0">
                        <a:effectLst/>
                        <a:latin typeface="Calibri" panose="020F0502020204030204" pitchFamily="34" charset="0"/>
                        <a:ea typeface="宋体" panose="02010600030101010101" pitchFamily="2" charset="-122"/>
                        <a:cs typeface="Times New Roman" panose="02020603050405020304" pitchFamily="18" charset="0"/>
                      </a:endParaRPr>
                    </a:p>
                  </a:txBody>
                  <a:tcPr marL="164612" marR="164612" marT="0" marB="0"/>
                </a:tc>
                <a:extLst>
                  <a:ext uri="{0D108BD9-81ED-4DB2-BD59-A6C34878D82A}">
                    <a16:rowId xmlns:a16="http://schemas.microsoft.com/office/drawing/2014/main" val="3668565137"/>
                  </a:ext>
                </a:extLst>
              </a:tr>
            </a:tbl>
          </a:graphicData>
        </a:graphic>
      </p:graphicFrame>
    </p:spTree>
    <p:extLst>
      <p:ext uri="{BB962C8B-B14F-4D97-AF65-F5344CB8AC3E}">
        <p14:creationId xmlns:p14="http://schemas.microsoft.com/office/powerpoint/2010/main" val="326908448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409890" y="1364780"/>
            <a:ext cx="2373726" cy="2373725"/>
            <a:chOff x="3409890" y="1364780"/>
            <a:chExt cx="2373726" cy="2373725"/>
          </a:xfrm>
        </p:grpSpPr>
        <p:sp>
          <p:nvSpPr>
            <p:cNvPr id="4" name="Freeform: Shape 2"/>
            <p:cNvSpPr/>
            <p:nvPr/>
          </p:nvSpPr>
          <p:spPr bwMode="auto">
            <a:xfrm rot="18900000">
              <a:off x="4960656" y="2915545"/>
              <a:ext cx="822960" cy="822960"/>
            </a:xfrm>
            <a:custGeom>
              <a:avLst/>
              <a:gdLst>
                <a:gd name="T0" fmla="*/ 12 w 1087"/>
                <a:gd name="T1" fmla="*/ 520 h 1087"/>
                <a:gd name="T2" fmla="*/ 566 w 1087"/>
                <a:gd name="T3" fmla="*/ 13 h 1087"/>
                <a:gd name="T4" fmla="*/ 1074 w 1087"/>
                <a:gd name="T5" fmla="*/ 567 h 1087"/>
                <a:gd name="T6" fmla="*/ 520 w 1087"/>
                <a:gd name="T7" fmla="*/ 1074 h 1087"/>
                <a:gd name="T8" fmla="*/ 12 w 1087"/>
                <a:gd name="T9" fmla="*/ 520 h 1087"/>
              </a:gdLst>
              <a:ahLst/>
              <a:cxnLst>
                <a:cxn ang="0">
                  <a:pos x="T0" y="T1"/>
                </a:cxn>
                <a:cxn ang="0">
                  <a:pos x="T2" y="T3"/>
                </a:cxn>
                <a:cxn ang="0">
                  <a:pos x="T4" y="T5"/>
                </a:cxn>
                <a:cxn ang="0">
                  <a:pos x="T6" y="T7"/>
                </a:cxn>
                <a:cxn ang="0">
                  <a:pos x="T8" y="T9"/>
                </a:cxn>
              </a:cxnLst>
              <a:rect l="0" t="0" r="r" b="b"/>
              <a:pathLst>
                <a:path w="1087" h="1087">
                  <a:moveTo>
                    <a:pt x="12" y="520"/>
                  </a:moveTo>
                  <a:cubicBezTo>
                    <a:pt x="25" y="227"/>
                    <a:pt x="273" y="0"/>
                    <a:pt x="566" y="13"/>
                  </a:cubicBezTo>
                  <a:cubicBezTo>
                    <a:pt x="859" y="25"/>
                    <a:pt x="1087" y="273"/>
                    <a:pt x="1074" y="567"/>
                  </a:cubicBezTo>
                  <a:cubicBezTo>
                    <a:pt x="1061" y="860"/>
                    <a:pt x="813" y="1087"/>
                    <a:pt x="520" y="1074"/>
                  </a:cubicBezTo>
                  <a:cubicBezTo>
                    <a:pt x="227" y="1062"/>
                    <a:pt x="0" y="814"/>
                    <a:pt x="12" y="520"/>
                  </a:cubicBezTo>
                  <a:close/>
                </a:path>
              </a:pathLst>
            </a:custGeom>
            <a:solidFill>
              <a:schemeClr val="accent3"/>
            </a:solidFill>
            <a:ln>
              <a:noFill/>
            </a:ln>
          </p:spPr>
          <p:txBody>
            <a:bodyPr anchor="ctr"/>
            <a:lstStyle/>
            <a:p>
              <a:pPr algn="ctr"/>
              <a:endParaRPr>
                <a:cs typeface="+mn-ea"/>
                <a:sym typeface="+mn-lt"/>
              </a:endParaRPr>
            </a:p>
          </p:txBody>
        </p:sp>
        <p:sp>
          <p:nvSpPr>
            <p:cNvPr id="5" name="Oval 3"/>
            <p:cNvSpPr/>
            <p:nvPr/>
          </p:nvSpPr>
          <p:spPr bwMode="auto">
            <a:xfrm rot="18900000">
              <a:off x="4960656" y="1364780"/>
              <a:ext cx="822960" cy="822960"/>
            </a:xfrm>
            <a:prstGeom prst="ellipse">
              <a:avLst/>
            </a:prstGeom>
            <a:solidFill>
              <a:schemeClr val="accent2"/>
            </a:solidFill>
            <a:ln>
              <a:noFill/>
            </a:ln>
          </p:spPr>
          <p:txBody>
            <a:bodyPr anchor="ctr"/>
            <a:lstStyle/>
            <a:p>
              <a:pPr algn="ctr"/>
              <a:endParaRPr>
                <a:cs typeface="+mn-ea"/>
                <a:sym typeface="+mn-lt"/>
              </a:endParaRPr>
            </a:p>
          </p:txBody>
        </p:sp>
        <p:sp>
          <p:nvSpPr>
            <p:cNvPr id="6" name="Oval 4"/>
            <p:cNvSpPr/>
            <p:nvPr/>
          </p:nvSpPr>
          <p:spPr bwMode="auto">
            <a:xfrm rot="18900000">
              <a:off x="3409890" y="2915545"/>
              <a:ext cx="822960" cy="822960"/>
            </a:xfrm>
            <a:prstGeom prst="ellipse">
              <a:avLst/>
            </a:prstGeom>
            <a:solidFill>
              <a:schemeClr val="accent4"/>
            </a:solidFill>
            <a:ln>
              <a:noFill/>
            </a:ln>
          </p:spPr>
          <p:txBody>
            <a:bodyPr anchor="ctr"/>
            <a:lstStyle/>
            <a:p>
              <a:pPr algn="ctr"/>
              <a:endParaRPr>
                <a:cs typeface="+mn-ea"/>
                <a:sym typeface="+mn-lt"/>
              </a:endParaRPr>
            </a:p>
          </p:txBody>
        </p:sp>
        <p:sp>
          <p:nvSpPr>
            <p:cNvPr id="7" name="Oval 5"/>
            <p:cNvSpPr/>
            <p:nvPr/>
          </p:nvSpPr>
          <p:spPr bwMode="auto">
            <a:xfrm rot="18900000">
              <a:off x="3409890" y="1364780"/>
              <a:ext cx="822960" cy="822960"/>
            </a:xfrm>
            <a:prstGeom prst="ellipse">
              <a:avLst/>
            </a:prstGeom>
            <a:solidFill>
              <a:schemeClr val="accent1"/>
            </a:solidFill>
            <a:ln>
              <a:noFill/>
            </a:ln>
          </p:spPr>
          <p:txBody>
            <a:bodyPr anchor="ctr"/>
            <a:lstStyle/>
            <a:p>
              <a:pPr algn="ctr"/>
              <a:endParaRPr>
                <a:cs typeface="+mn-ea"/>
                <a:sym typeface="+mn-lt"/>
              </a:endParaRPr>
            </a:p>
          </p:txBody>
        </p:sp>
        <p:sp>
          <p:nvSpPr>
            <p:cNvPr id="8" name="Oval 6"/>
            <p:cNvSpPr/>
            <p:nvPr/>
          </p:nvSpPr>
          <p:spPr>
            <a:xfrm rot="18900000">
              <a:off x="4466991" y="2421880"/>
              <a:ext cx="259525" cy="259525"/>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cs typeface="+mn-ea"/>
                <a:sym typeface="+mn-lt"/>
              </a:endParaRPr>
            </a:p>
          </p:txBody>
        </p:sp>
        <p:cxnSp>
          <p:nvCxnSpPr>
            <p:cNvPr id="9" name="Straight Connector 7"/>
            <p:cNvCxnSpPr>
              <a:stCxn id="8" idx="6"/>
              <a:endCxn id="5" idx="2"/>
            </p:cNvCxnSpPr>
            <p:nvPr/>
          </p:nvCxnSpPr>
          <p:spPr>
            <a:xfrm flipV="1">
              <a:off x="4688510" y="2067220"/>
              <a:ext cx="392666" cy="392667"/>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8"/>
            <p:cNvCxnSpPr>
              <a:stCxn id="8" idx="4"/>
              <a:endCxn id="4" idx="1"/>
            </p:cNvCxnSpPr>
            <p:nvPr/>
          </p:nvCxnSpPr>
          <p:spPr>
            <a:xfrm>
              <a:off x="4688510" y="2643398"/>
              <a:ext cx="411671" cy="387581"/>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9"/>
            <p:cNvCxnSpPr>
              <a:stCxn id="8" idx="2"/>
              <a:endCxn id="6" idx="6"/>
            </p:cNvCxnSpPr>
            <p:nvPr/>
          </p:nvCxnSpPr>
          <p:spPr>
            <a:xfrm flipH="1">
              <a:off x="4112331" y="2643399"/>
              <a:ext cx="392668" cy="392666"/>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0"/>
            <p:cNvCxnSpPr>
              <a:stCxn id="8" idx="0"/>
              <a:endCxn id="7" idx="4"/>
            </p:cNvCxnSpPr>
            <p:nvPr/>
          </p:nvCxnSpPr>
          <p:spPr>
            <a:xfrm flipH="1" flipV="1">
              <a:off x="4112331" y="2067220"/>
              <a:ext cx="392668" cy="392666"/>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Freeform: Shape 11"/>
            <p:cNvSpPr/>
            <p:nvPr/>
          </p:nvSpPr>
          <p:spPr bwMode="auto">
            <a:xfrm>
              <a:off x="5211267" y="1616984"/>
              <a:ext cx="321738" cy="318553"/>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2"/>
            </a:solidFill>
            <a:ln>
              <a:noFill/>
            </a:ln>
          </p:spPr>
          <p:txBody>
            <a:bodyPr anchor="ctr"/>
            <a:lstStyle/>
            <a:p>
              <a:pPr algn="ctr"/>
              <a:endParaRPr>
                <a:cs typeface="+mn-ea"/>
                <a:sym typeface="+mn-lt"/>
              </a:endParaRPr>
            </a:p>
          </p:txBody>
        </p:sp>
        <p:sp>
          <p:nvSpPr>
            <p:cNvPr id="14" name="Freeform: Shape 12"/>
            <p:cNvSpPr/>
            <p:nvPr/>
          </p:nvSpPr>
          <p:spPr bwMode="auto">
            <a:xfrm>
              <a:off x="3689967" y="1615391"/>
              <a:ext cx="262806" cy="321738"/>
            </a:xfrm>
            <a:custGeom>
              <a:avLst/>
              <a:gdLst>
                <a:gd name="T0" fmla="*/ 48 w 144"/>
                <a:gd name="T1" fmla="*/ 0 h 176"/>
                <a:gd name="T2" fmla="*/ 32 w 144"/>
                <a:gd name="T3" fmla="*/ 20 h 176"/>
                <a:gd name="T4" fmla="*/ 40 w 144"/>
                <a:gd name="T5" fmla="*/ 20 h 176"/>
                <a:gd name="T6" fmla="*/ 48 w 144"/>
                <a:gd name="T7" fmla="*/ 8 h 176"/>
                <a:gd name="T8" fmla="*/ 136 w 144"/>
                <a:gd name="T9" fmla="*/ 16 h 176"/>
                <a:gd name="T10" fmla="*/ 128 w 144"/>
                <a:gd name="T11" fmla="*/ 136 h 176"/>
                <a:gd name="T12" fmla="*/ 120 w 144"/>
                <a:gd name="T13" fmla="*/ 140 h 176"/>
                <a:gd name="T14" fmla="*/ 128 w 144"/>
                <a:gd name="T15" fmla="*/ 144 h 176"/>
                <a:gd name="T16" fmla="*/ 144 w 144"/>
                <a:gd name="T17" fmla="*/ 16 h 176"/>
                <a:gd name="T18" fmla="*/ 44 w 144"/>
                <a:gd name="T19" fmla="*/ 128 h 176"/>
                <a:gd name="T20" fmla="*/ 24 w 144"/>
                <a:gd name="T21" fmla="*/ 132 h 176"/>
                <a:gd name="T22" fmla="*/ 44 w 144"/>
                <a:gd name="T23" fmla="*/ 136 h 176"/>
                <a:gd name="T24" fmla="*/ 44 w 144"/>
                <a:gd name="T25" fmla="*/ 128 h 176"/>
                <a:gd name="T26" fmla="*/ 28 w 144"/>
                <a:gd name="T27" fmla="*/ 144 h 176"/>
                <a:gd name="T28" fmla="*/ 28 w 144"/>
                <a:gd name="T29" fmla="*/ 152 h 176"/>
                <a:gd name="T30" fmla="*/ 40 w 144"/>
                <a:gd name="T31" fmla="*/ 148 h 176"/>
                <a:gd name="T32" fmla="*/ 96 w 144"/>
                <a:gd name="T33" fmla="*/ 32 h 176"/>
                <a:gd name="T34" fmla="*/ 0 w 144"/>
                <a:gd name="T35" fmla="*/ 48 h 176"/>
                <a:gd name="T36" fmla="*/ 16 w 144"/>
                <a:gd name="T37" fmla="*/ 176 h 176"/>
                <a:gd name="T38" fmla="*/ 112 w 144"/>
                <a:gd name="T39" fmla="*/ 160 h 176"/>
                <a:gd name="T40" fmla="*/ 96 w 144"/>
                <a:gd name="T41" fmla="*/ 32 h 176"/>
                <a:gd name="T42" fmla="*/ 96 w 144"/>
                <a:gd name="T43" fmla="*/ 168 h 176"/>
                <a:gd name="T44" fmla="*/ 8 w 144"/>
                <a:gd name="T45" fmla="*/ 160 h 176"/>
                <a:gd name="T46" fmla="*/ 45 w 144"/>
                <a:gd name="T47" fmla="*/ 72 h 176"/>
                <a:gd name="T48" fmla="*/ 67 w 144"/>
                <a:gd name="T49" fmla="*/ 72 h 176"/>
                <a:gd name="T50" fmla="*/ 104 w 144"/>
                <a:gd name="T51" fmla="*/ 160 h 176"/>
                <a:gd name="T52" fmla="*/ 56 w 144"/>
                <a:gd name="T53" fmla="*/ 64 h 176"/>
                <a:gd name="T54" fmla="*/ 56 w 144"/>
                <a:gd name="T55" fmla="*/ 72 h 176"/>
                <a:gd name="T56" fmla="*/ 104 w 144"/>
                <a:gd name="T57" fmla="*/ 50 h 176"/>
                <a:gd name="T58" fmla="*/ 56 w 144"/>
                <a:gd name="T59" fmla="*/ 56 h 176"/>
                <a:gd name="T60" fmla="*/ 8 w 144"/>
                <a:gd name="T61" fmla="*/ 50 h 176"/>
                <a:gd name="T62" fmla="*/ 16 w 144"/>
                <a:gd name="T63" fmla="*/ 40 h 176"/>
                <a:gd name="T64" fmla="*/ 104 w 144"/>
                <a:gd name="T6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76">
                  <a:moveTo>
                    <a:pt x="128"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28" y="8"/>
                    <a:pt x="128" y="8"/>
                    <a:pt x="128" y="8"/>
                  </a:cubicBezTo>
                  <a:cubicBezTo>
                    <a:pt x="132" y="8"/>
                    <a:pt x="136" y="12"/>
                    <a:pt x="136" y="16"/>
                  </a:cubicBezTo>
                  <a:cubicBezTo>
                    <a:pt x="136" y="128"/>
                    <a:pt x="136" y="128"/>
                    <a:pt x="136" y="128"/>
                  </a:cubicBezTo>
                  <a:cubicBezTo>
                    <a:pt x="136" y="132"/>
                    <a:pt x="132" y="136"/>
                    <a:pt x="128" y="136"/>
                  </a:cubicBezTo>
                  <a:cubicBezTo>
                    <a:pt x="124" y="136"/>
                    <a:pt x="124" y="136"/>
                    <a:pt x="124" y="136"/>
                  </a:cubicBezTo>
                  <a:cubicBezTo>
                    <a:pt x="122" y="136"/>
                    <a:pt x="120" y="138"/>
                    <a:pt x="120" y="140"/>
                  </a:cubicBezTo>
                  <a:cubicBezTo>
                    <a:pt x="120" y="142"/>
                    <a:pt x="122" y="144"/>
                    <a:pt x="124" y="144"/>
                  </a:cubicBezTo>
                  <a:cubicBezTo>
                    <a:pt x="128" y="144"/>
                    <a:pt x="128" y="144"/>
                    <a:pt x="128" y="144"/>
                  </a:cubicBezTo>
                  <a:cubicBezTo>
                    <a:pt x="137" y="144"/>
                    <a:pt x="144" y="137"/>
                    <a:pt x="144" y="128"/>
                  </a:cubicBezTo>
                  <a:cubicBezTo>
                    <a:pt x="144" y="16"/>
                    <a:pt x="144" y="16"/>
                    <a:pt x="144" y="16"/>
                  </a:cubicBezTo>
                  <a:cubicBezTo>
                    <a:pt x="144" y="7"/>
                    <a:pt x="137" y="0"/>
                    <a:pt x="128" y="0"/>
                  </a:cubicBezTo>
                  <a:moveTo>
                    <a:pt x="44" y="128"/>
                  </a:moveTo>
                  <a:cubicBezTo>
                    <a:pt x="28" y="128"/>
                    <a:pt x="28" y="128"/>
                    <a:pt x="28" y="128"/>
                  </a:cubicBezTo>
                  <a:cubicBezTo>
                    <a:pt x="26" y="128"/>
                    <a:pt x="24" y="130"/>
                    <a:pt x="24" y="132"/>
                  </a:cubicBezTo>
                  <a:cubicBezTo>
                    <a:pt x="24" y="134"/>
                    <a:pt x="26" y="136"/>
                    <a:pt x="28" y="136"/>
                  </a:cubicBezTo>
                  <a:cubicBezTo>
                    <a:pt x="44" y="136"/>
                    <a:pt x="44" y="136"/>
                    <a:pt x="44" y="136"/>
                  </a:cubicBezTo>
                  <a:cubicBezTo>
                    <a:pt x="46" y="136"/>
                    <a:pt x="48" y="134"/>
                    <a:pt x="48" y="132"/>
                  </a:cubicBezTo>
                  <a:cubicBezTo>
                    <a:pt x="48" y="130"/>
                    <a:pt x="46" y="128"/>
                    <a:pt x="44" y="128"/>
                  </a:cubicBezTo>
                  <a:moveTo>
                    <a:pt x="36" y="144"/>
                  </a:moveTo>
                  <a:cubicBezTo>
                    <a:pt x="28" y="144"/>
                    <a:pt x="28" y="144"/>
                    <a:pt x="28" y="144"/>
                  </a:cubicBezTo>
                  <a:cubicBezTo>
                    <a:pt x="26" y="144"/>
                    <a:pt x="24" y="146"/>
                    <a:pt x="24" y="148"/>
                  </a:cubicBezTo>
                  <a:cubicBezTo>
                    <a:pt x="24" y="150"/>
                    <a:pt x="26" y="152"/>
                    <a:pt x="28" y="152"/>
                  </a:cubicBezTo>
                  <a:cubicBezTo>
                    <a:pt x="36" y="152"/>
                    <a:pt x="36" y="152"/>
                    <a:pt x="36" y="152"/>
                  </a:cubicBezTo>
                  <a:cubicBezTo>
                    <a:pt x="38" y="152"/>
                    <a:pt x="40" y="150"/>
                    <a:pt x="40" y="148"/>
                  </a:cubicBezTo>
                  <a:cubicBezTo>
                    <a:pt x="40" y="146"/>
                    <a:pt x="38" y="144"/>
                    <a:pt x="36" y="144"/>
                  </a:cubicBezTo>
                  <a:moveTo>
                    <a:pt x="96" y="32"/>
                  </a:moveTo>
                  <a:cubicBezTo>
                    <a:pt x="16" y="32"/>
                    <a:pt x="16" y="32"/>
                    <a:pt x="16" y="32"/>
                  </a:cubicBezTo>
                  <a:cubicBezTo>
                    <a:pt x="7" y="32"/>
                    <a:pt x="0" y="39"/>
                    <a:pt x="0" y="48"/>
                  </a:cubicBezTo>
                  <a:cubicBezTo>
                    <a:pt x="0" y="160"/>
                    <a:pt x="0" y="160"/>
                    <a:pt x="0" y="160"/>
                  </a:cubicBezTo>
                  <a:cubicBezTo>
                    <a:pt x="0" y="169"/>
                    <a:pt x="7" y="176"/>
                    <a:pt x="16" y="176"/>
                  </a:cubicBezTo>
                  <a:cubicBezTo>
                    <a:pt x="96" y="176"/>
                    <a:pt x="96" y="176"/>
                    <a:pt x="96" y="176"/>
                  </a:cubicBezTo>
                  <a:cubicBezTo>
                    <a:pt x="105" y="176"/>
                    <a:pt x="112" y="169"/>
                    <a:pt x="112" y="160"/>
                  </a:cubicBezTo>
                  <a:cubicBezTo>
                    <a:pt x="112" y="48"/>
                    <a:pt x="112" y="48"/>
                    <a:pt x="112" y="48"/>
                  </a:cubicBezTo>
                  <a:cubicBezTo>
                    <a:pt x="112" y="39"/>
                    <a:pt x="105" y="32"/>
                    <a:pt x="96" y="32"/>
                  </a:cubicBezTo>
                  <a:moveTo>
                    <a:pt x="104" y="160"/>
                  </a:moveTo>
                  <a:cubicBezTo>
                    <a:pt x="104" y="164"/>
                    <a:pt x="100" y="168"/>
                    <a:pt x="96" y="168"/>
                  </a:cubicBezTo>
                  <a:cubicBezTo>
                    <a:pt x="16" y="168"/>
                    <a:pt x="16" y="168"/>
                    <a:pt x="16" y="168"/>
                  </a:cubicBezTo>
                  <a:cubicBezTo>
                    <a:pt x="12" y="168"/>
                    <a:pt x="8" y="164"/>
                    <a:pt x="8" y="160"/>
                  </a:cubicBezTo>
                  <a:cubicBezTo>
                    <a:pt x="8" y="60"/>
                    <a:pt x="8" y="60"/>
                    <a:pt x="8" y="60"/>
                  </a:cubicBezTo>
                  <a:cubicBezTo>
                    <a:pt x="18" y="67"/>
                    <a:pt x="29" y="71"/>
                    <a:pt x="45" y="72"/>
                  </a:cubicBezTo>
                  <a:cubicBezTo>
                    <a:pt x="46" y="76"/>
                    <a:pt x="51" y="80"/>
                    <a:pt x="56" y="80"/>
                  </a:cubicBezTo>
                  <a:cubicBezTo>
                    <a:pt x="61" y="80"/>
                    <a:pt x="66" y="76"/>
                    <a:pt x="67" y="72"/>
                  </a:cubicBezTo>
                  <a:cubicBezTo>
                    <a:pt x="83" y="71"/>
                    <a:pt x="94" y="67"/>
                    <a:pt x="104" y="60"/>
                  </a:cubicBezTo>
                  <a:lnTo>
                    <a:pt x="104" y="160"/>
                  </a:lnTo>
                  <a:close/>
                  <a:moveTo>
                    <a:pt x="52" y="68"/>
                  </a:moveTo>
                  <a:cubicBezTo>
                    <a:pt x="52" y="66"/>
                    <a:pt x="54" y="64"/>
                    <a:pt x="56" y="64"/>
                  </a:cubicBezTo>
                  <a:cubicBezTo>
                    <a:pt x="58" y="64"/>
                    <a:pt x="60" y="66"/>
                    <a:pt x="60" y="68"/>
                  </a:cubicBezTo>
                  <a:cubicBezTo>
                    <a:pt x="60" y="70"/>
                    <a:pt x="58" y="72"/>
                    <a:pt x="56" y="72"/>
                  </a:cubicBezTo>
                  <a:cubicBezTo>
                    <a:pt x="54" y="72"/>
                    <a:pt x="52" y="70"/>
                    <a:pt x="52" y="68"/>
                  </a:cubicBezTo>
                  <a:moveTo>
                    <a:pt x="104" y="50"/>
                  </a:moveTo>
                  <a:cubicBezTo>
                    <a:pt x="96" y="58"/>
                    <a:pt x="85" y="62"/>
                    <a:pt x="67" y="64"/>
                  </a:cubicBezTo>
                  <a:cubicBezTo>
                    <a:pt x="65" y="59"/>
                    <a:pt x="61" y="56"/>
                    <a:pt x="56" y="56"/>
                  </a:cubicBezTo>
                  <a:cubicBezTo>
                    <a:pt x="51" y="56"/>
                    <a:pt x="47" y="59"/>
                    <a:pt x="45" y="64"/>
                  </a:cubicBezTo>
                  <a:cubicBezTo>
                    <a:pt x="27" y="62"/>
                    <a:pt x="16" y="58"/>
                    <a:pt x="8" y="50"/>
                  </a:cubicBezTo>
                  <a:cubicBezTo>
                    <a:pt x="8" y="48"/>
                    <a:pt x="8" y="48"/>
                    <a:pt x="8" y="48"/>
                  </a:cubicBezTo>
                  <a:cubicBezTo>
                    <a:pt x="8" y="44"/>
                    <a:pt x="12" y="40"/>
                    <a:pt x="16" y="40"/>
                  </a:cubicBezTo>
                  <a:cubicBezTo>
                    <a:pt x="96" y="40"/>
                    <a:pt x="96" y="40"/>
                    <a:pt x="96" y="40"/>
                  </a:cubicBezTo>
                  <a:cubicBezTo>
                    <a:pt x="100" y="40"/>
                    <a:pt x="104" y="44"/>
                    <a:pt x="104" y="48"/>
                  </a:cubicBezTo>
                  <a:lnTo>
                    <a:pt x="104" y="50"/>
                  </a:lnTo>
                  <a:close/>
                </a:path>
              </a:pathLst>
            </a:custGeom>
            <a:solidFill>
              <a:schemeClr val="bg2"/>
            </a:solidFill>
            <a:ln>
              <a:noFill/>
            </a:ln>
          </p:spPr>
          <p:txBody>
            <a:bodyPr anchor="ctr"/>
            <a:lstStyle/>
            <a:p>
              <a:pPr algn="ctr"/>
              <a:endParaRPr>
                <a:cs typeface="+mn-ea"/>
                <a:sym typeface="+mn-lt"/>
              </a:endParaRPr>
            </a:p>
          </p:txBody>
        </p:sp>
        <p:sp>
          <p:nvSpPr>
            <p:cNvPr id="15" name="Freeform: Shape 13"/>
            <p:cNvSpPr/>
            <p:nvPr/>
          </p:nvSpPr>
          <p:spPr bwMode="auto">
            <a:xfrm>
              <a:off x="3660501" y="3195622"/>
              <a:ext cx="321738" cy="262806"/>
            </a:xfrm>
            <a:custGeom>
              <a:avLst/>
              <a:gdLst>
                <a:gd name="T0" fmla="*/ 116 w 176"/>
                <a:gd name="T1" fmla="*/ 32 h 144"/>
                <a:gd name="T2" fmla="*/ 116 w 176"/>
                <a:gd name="T3" fmla="*/ 24 h 144"/>
                <a:gd name="T4" fmla="*/ 80 w 176"/>
                <a:gd name="T5" fmla="*/ 28 h 144"/>
                <a:gd name="T6" fmla="*/ 132 w 176"/>
                <a:gd name="T7" fmla="*/ 32 h 144"/>
                <a:gd name="T8" fmla="*/ 132 w 176"/>
                <a:gd name="T9" fmla="*/ 24 h 144"/>
                <a:gd name="T10" fmla="*/ 132 w 176"/>
                <a:gd name="T11" fmla="*/ 32 h 144"/>
                <a:gd name="T12" fmla="*/ 152 w 176"/>
                <a:gd name="T13" fmla="*/ 28 h 144"/>
                <a:gd name="T14" fmla="*/ 144 w 176"/>
                <a:gd name="T15" fmla="*/ 28 h 144"/>
                <a:gd name="T16" fmla="*/ 148 w 176"/>
                <a:gd name="T17" fmla="*/ 64 h 144"/>
                <a:gd name="T18" fmla="*/ 112 w 176"/>
                <a:gd name="T19" fmla="*/ 68 h 144"/>
                <a:gd name="T20" fmla="*/ 148 w 176"/>
                <a:gd name="T21" fmla="*/ 72 h 144"/>
                <a:gd name="T22" fmla="*/ 148 w 176"/>
                <a:gd name="T23" fmla="*/ 64 h 144"/>
                <a:gd name="T24" fmla="*/ 116 w 176"/>
                <a:gd name="T25" fmla="*/ 80 h 144"/>
                <a:gd name="T26" fmla="*/ 116 w 176"/>
                <a:gd name="T27" fmla="*/ 88 h 144"/>
                <a:gd name="T28" fmla="*/ 152 w 176"/>
                <a:gd name="T29" fmla="*/ 84 h 144"/>
                <a:gd name="T30" fmla="*/ 148 w 176"/>
                <a:gd name="T31" fmla="*/ 48 h 144"/>
                <a:gd name="T32" fmla="*/ 112 w 176"/>
                <a:gd name="T33" fmla="*/ 52 h 144"/>
                <a:gd name="T34" fmla="*/ 148 w 176"/>
                <a:gd name="T35" fmla="*/ 56 h 144"/>
                <a:gd name="T36" fmla="*/ 148 w 176"/>
                <a:gd name="T37" fmla="*/ 48 h 144"/>
                <a:gd name="T38" fmla="*/ 72 w 176"/>
                <a:gd name="T39" fmla="*/ 28 h 144"/>
                <a:gd name="T40" fmla="*/ 64 w 176"/>
                <a:gd name="T41" fmla="*/ 28 h 144"/>
                <a:gd name="T42" fmla="*/ 52 w 176"/>
                <a:gd name="T43" fmla="*/ 104 h 144"/>
                <a:gd name="T44" fmla="*/ 152 w 176"/>
                <a:gd name="T45" fmla="*/ 100 h 144"/>
                <a:gd name="T46" fmla="*/ 52 w 176"/>
                <a:gd name="T47" fmla="*/ 96 h 144"/>
                <a:gd name="T48" fmla="*/ 52 w 176"/>
                <a:gd name="T49" fmla="*/ 104 h 144"/>
                <a:gd name="T50" fmla="*/ 148 w 176"/>
                <a:gd name="T51" fmla="*/ 120 h 144"/>
                <a:gd name="T52" fmla="*/ 148 w 176"/>
                <a:gd name="T53" fmla="*/ 112 h 144"/>
                <a:gd name="T54" fmla="*/ 48 w 176"/>
                <a:gd name="T55" fmla="*/ 116 h 144"/>
                <a:gd name="T56" fmla="*/ 168 w 176"/>
                <a:gd name="T57" fmla="*/ 0 h 144"/>
                <a:gd name="T58" fmla="*/ 24 w 176"/>
                <a:gd name="T59" fmla="*/ 8 h 144"/>
                <a:gd name="T60" fmla="*/ 8 w 176"/>
                <a:gd name="T61" fmla="*/ 24 h 144"/>
                <a:gd name="T62" fmla="*/ 0 w 176"/>
                <a:gd name="T63" fmla="*/ 120 h 144"/>
                <a:gd name="T64" fmla="*/ 168 w 176"/>
                <a:gd name="T65" fmla="*/ 144 h 144"/>
                <a:gd name="T66" fmla="*/ 176 w 176"/>
                <a:gd name="T67" fmla="*/ 8 h 144"/>
                <a:gd name="T68" fmla="*/ 168 w 176"/>
                <a:gd name="T69" fmla="*/ 136 h 144"/>
                <a:gd name="T70" fmla="*/ 8 w 176"/>
                <a:gd name="T71" fmla="*/ 120 h 144"/>
                <a:gd name="T72" fmla="*/ 24 w 176"/>
                <a:gd name="T73" fmla="*/ 32 h 144"/>
                <a:gd name="T74" fmla="*/ 28 w 176"/>
                <a:gd name="T75" fmla="*/ 120 h 144"/>
                <a:gd name="T76" fmla="*/ 32 w 176"/>
                <a:gd name="T77" fmla="*/ 8 h 144"/>
                <a:gd name="T78" fmla="*/ 168 w 176"/>
                <a:gd name="T79" fmla="*/ 136 h 144"/>
                <a:gd name="T80" fmla="*/ 56 w 176"/>
                <a:gd name="T81" fmla="*/ 28 h 144"/>
                <a:gd name="T82" fmla="*/ 48 w 176"/>
                <a:gd name="T83" fmla="*/ 28 h 144"/>
                <a:gd name="T84" fmla="*/ 52 w 176"/>
                <a:gd name="T85" fmla="*/ 88 h 144"/>
                <a:gd name="T86" fmla="*/ 96 w 176"/>
                <a:gd name="T87" fmla="*/ 84 h 144"/>
                <a:gd name="T88" fmla="*/ 92 w 176"/>
                <a:gd name="T89" fmla="*/ 48 h 144"/>
                <a:gd name="T90" fmla="*/ 48 w 176"/>
                <a:gd name="T91" fmla="*/ 52 h 144"/>
                <a:gd name="T92" fmla="*/ 52 w 176"/>
                <a:gd name="T93" fmla="*/ 88 h 144"/>
                <a:gd name="T94" fmla="*/ 88 w 176"/>
                <a:gd name="T95" fmla="*/ 56 h 144"/>
                <a:gd name="T96" fmla="*/ 56 w 176"/>
                <a:gd name="T97" fmla="*/ 8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44">
                  <a:moveTo>
                    <a:pt x="84" y="32"/>
                  </a:moveTo>
                  <a:cubicBezTo>
                    <a:pt x="116" y="32"/>
                    <a:pt x="116" y="32"/>
                    <a:pt x="116" y="32"/>
                  </a:cubicBezTo>
                  <a:cubicBezTo>
                    <a:pt x="118" y="32"/>
                    <a:pt x="120" y="30"/>
                    <a:pt x="120" y="28"/>
                  </a:cubicBezTo>
                  <a:cubicBezTo>
                    <a:pt x="120" y="26"/>
                    <a:pt x="118" y="24"/>
                    <a:pt x="116" y="24"/>
                  </a:cubicBezTo>
                  <a:cubicBezTo>
                    <a:pt x="84" y="24"/>
                    <a:pt x="84" y="24"/>
                    <a:pt x="84" y="24"/>
                  </a:cubicBezTo>
                  <a:cubicBezTo>
                    <a:pt x="82" y="24"/>
                    <a:pt x="80" y="26"/>
                    <a:pt x="80" y="28"/>
                  </a:cubicBezTo>
                  <a:cubicBezTo>
                    <a:pt x="80" y="30"/>
                    <a:pt x="82" y="32"/>
                    <a:pt x="84" y="32"/>
                  </a:cubicBezTo>
                  <a:moveTo>
                    <a:pt x="132" y="32"/>
                  </a:moveTo>
                  <a:cubicBezTo>
                    <a:pt x="134" y="32"/>
                    <a:pt x="136" y="30"/>
                    <a:pt x="136" y="28"/>
                  </a:cubicBezTo>
                  <a:cubicBezTo>
                    <a:pt x="136" y="26"/>
                    <a:pt x="134" y="24"/>
                    <a:pt x="132" y="24"/>
                  </a:cubicBezTo>
                  <a:cubicBezTo>
                    <a:pt x="130" y="24"/>
                    <a:pt x="128" y="26"/>
                    <a:pt x="128" y="28"/>
                  </a:cubicBezTo>
                  <a:cubicBezTo>
                    <a:pt x="128" y="30"/>
                    <a:pt x="130" y="32"/>
                    <a:pt x="132" y="32"/>
                  </a:cubicBezTo>
                  <a:moveTo>
                    <a:pt x="148" y="32"/>
                  </a:moveTo>
                  <a:cubicBezTo>
                    <a:pt x="150" y="32"/>
                    <a:pt x="152" y="30"/>
                    <a:pt x="152" y="28"/>
                  </a:cubicBezTo>
                  <a:cubicBezTo>
                    <a:pt x="152" y="26"/>
                    <a:pt x="150" y="24"/>
                    <a:pt x="148" y="24"/>
                  </a:cubicBezTo>
                  <a:cubicBezTo>
                    <a:pt x="146" y="24"/>
                    <a:pt x="144" y="26"/>
                    <a:pt x="144" y="28"/>
                  </a:cubicBezTo>
                  <a:cubicBezTo>
                    <a:pt x="144" y="30"/>
                    <a:pt x="146" y="32"/>
                    <a:pt x="148" y="32"/>
                  </a:cubicBezTo>
                  <a:moveTo>
                    <a:pt x="148" y="64"/>
                  </a:moveTo>
                  <a:cubicBezTo>
                    <a:pt x="116" y="64"/>
                    <a:pt x="116" y="64"/>
                    <a:pt x="116" y="64"/>
                  </a:cubicBezTo>
                  <a:cubicBezTo>
                    <a:pt x="114" y="64"/>
                    <a:pt x="112" y="66"/>
                    <a:pt x="112" y="68"/>
                  </a:cubicBezTo>
                  <a:cubicBezTo>
                    <a:pt x="112" y="70"/>
                    <a:pt x="114" y="72"/>
                    <a:pt x="116" y="72"/>
                  </a:cubicBezTo>
                  <a:cubicBezTo>
                    <a:pt x="148" y="72"/>
                    <a:pt x="148" y="72"/>
                    <a:pt x="148" y="72"/>
                  </a:cubicBezTo>
                  <a:cubicBezTo>
                    <a:pt x="150" y="72"/>
                    <a:pt x="152" y="70"/>
                    <a:pt x="152" y="68"/>
                  </a:cubicBezTo>
                  <a:cubicBezTo>
                    <a:pt x="152" y="66"/>
                    <a:pt x="150" y="64"/>
                    <a:pt x="148" y="64"/>
                  </a:cubicBezTo>
                  <a:moveTo>
                    <a:pt x="148" y="80"/>
                  </a:moveTo>
                  <a:cubicBezTo>
                    <a:pt x="116" y="80"/>
                    <a:pt x="116" y="80"/>
                    <a:pt x="116" y="80"/>
                  </a:cubicBezTo>
                  <a:cubicBezTo>
                    <a:pt x="114" y="80"/>
                    <a:pt x="112" y="82"/>
                    <a:pt x="112" y="84"/>
                  </a:cubicBezTo>
                  <a:cubicBezTo>
                    <a:pt x="112" y="86"/>
                    <a:pt x="114" y="88"/>
                    <a:pt x="116" y="88"/>
                  </a:cubicBezTo>
                  <a:cubicBezTo>
                    <a:pt x="148" y="88"/>
                    <a:pt x="148" y="88"/>
                    <a:pt x="148" y="88"/>
                  </a:cubicBezTo>
                  <a:cubicBezTo>
                    <a:pt x="150" y="88"/>
                    <a:pt x="152" y="86"/>
                    <a:pt x="152" y="84"/>
                  </a:cubicBezTo>
                  <a:cubicBezTo>
                    <a:pt x="152" y="82"/>
                    <a:pt x="150" y="80"/>
                    <a:pt x="148" y="80"/>
                  </a:cubicBezTo>
                  <a:moveTo>
                    <a:pt x="148" y="48"/>
                  </a:moveTo>
                  <a:cubicBezTo>
                    <a:pt x="116" y="48"/>
                    <a:pt x="116" y="48"/>
                    <a:pt x="116" y="48"/>
                  </a:cubicBezTo>
                  <a:cubicBezTo>
                    <a:pt x="114" y="48"/>
                    <a:pt x="112" y="50"/>
                    <a:pt x="112" y="52"/>
                  </a:cubicBezTo>
                  <a:cubicBezTo>
                    <a:pt x="112" y="54"/>
                    <a:pt x="114" y="56"/>
                    <a:pt x="116" y="56"/>
                  </a:cubicBezTo>
                  <a:cubicBezTo>
                    <a:pt x="148" y="56"/>
                    <a:pt x="148" y="56"/>
                    <a:pt x="148" y="56"/>
                  </a:cubicBezTo>
                  <a:cubicBezTo>
                    <a:pt x="150" y="56"/>
                    <a:pt x="152" y="54"/>
                    <a:pt x="152" y="52"/>
                  </a:cubicBezTo>
                  <a:cubicBezTo>
                    <a:pt x="152" y="50"/>
                    <a:pt x="150" y="48"/>
                    <a:pt x="148" y="48"/>
                  </a:cubicBezTo>
                  <a:moveTo>
                    <a:pt x="68" y="32"/>
                  </a:moveTo>
                  <a:cubicBezTo>
                    <a:pt x="70" y="32"/>
                    <a:pt x="72" y="30"/>
                    <a:pt x="72" y="28"/>
                  </a:cubicBezTo>
                  <a:cubicBezTo>
                    <a:pt x="72" y="26"/>
                    <a:pt x="70" y="24"/>
                    <a:pt x="68" y="24"/>
                  </a:cubicBezTo>
                  <a:cubicBezTo>
                    <a:pt x="66" y="24"/>
                    <a:pt x="64" y="26"/>
                    <a:pt x="64" y="28"/>
                  </a:cubicBezTo>
                  <a:cubicBezTo>
                    <a:pt x="64" y="30"/>
                    <a:pt x="66" y="32"/>
                    <a:pt x="68" y="32"/>
                  </a:cubicBezTo>
                  <a:moveTo>
                    <a:pt x="52" y="104"/>
                  </a:moveTo>
                  <a:cubicBezTo>
                    <a:pt x="148" y="104"/>
                    <a:pt x="148" y="104"/>
                    <a:pt x="148" y="104"/>
                  </a:cubicBezTo>
                  <a:cubicBezTo>
                    <a:pt x="150" y="104"/>
                    <a:pt x="152" y="102"/>
                    <a:pt x="152" y="100"/>
                  </a:cubicBezTo>
                  <a:cubicBezTo>
                    <a:pt x="152" y="98"/>
                    <a:pt x="150" y="96"/>
                    <a:pt x="148" y="96"/>
                  </a:cubicBezTo>
                  <a:cubicBezTo>
                    <a:pt x="52" y="96"/>
                    <a:pt x="52" y="96"/>
                    <a:pt x="52" y="96"/>
                  </a:cubicBezTo>
                  <a:cubicBezTo>
                    <a:pt x="50" y="96"/>
                    <a:pt x="48" y="98"/>
                    <a:pt x="48" y="100"/>
                  </a:cubicBezTo>
                  <a:cubicBezTo>
                    <a:pt x="48" y="102"/>
                    <a:pt x="50" y="104"/>
                    <a:pt x="52" y="104"/>
                  </a:cubicBezTo>
                  <a:moveTo>
                    <a:pt x="52" y="120"/>
                  </a:moveTo>
                  <a:cubicBezTo>
                    <a:pt x="148" y="120"/>
                    <a:pt x="148" y="120"/>
                    <a:pt x="148" y="120"/>
                  </a:cubicBezTo>
                  <a:cubicBezTo>
                    <a:pt x="150" y="120"/>
                    <a:pt x="152" y="118"/>
                    <a:pt x="152" y="116"/>
                  </a:cubicBezTo>
                  <a:cubicBezTo>
                    <a:pt x="152" y="114"/>
                    <a:pt x="150" y="112"/>
                    <a:pt x="148" y="112"/>
                  </a:cubicBezTo>
                  <a:cubicBezTo>
                    <a:pt x="52" y="112"/>
                    <a:pt x="52" y="112"/>
                    <a:pt x="52" y="112"/>
                  </a:cubicBezTo>
                  <a:cubicBezTo>
                    <a:pt x="50" y="112"/>
                    <a:pt x="48" y="114"/>
                    <a:pt x="48" y="116"/>
                  </a:cubicBezTo>
                  <a:cubicBezTo>
                    <a:pt x="48" y="118"/>
                    <a:pt x="50" y="120"/>
                    <a:pt x="52" y="120"/>
                  </a:cubicBezTo>
                  <a:moveTo>
                    <a:pt x="168" y="0"/>
                  </a:moveTo>
                  <a:cubicBezTo>
                    <a:pt x="32" y="0"/>
                    <a:pt x="32" y="0"/>
                    <a:pt x="32" y="0"/>
                  </a:cubicBezTo>
                  <a:cubicBezTo>
                    <a:pt x="28" y="0"/>
                    <a:pt x="24" y="4"/>
                    <a:pt x="24" y="8"/>
                  </a:cubicBezTo>
                  <a:cubicBezTo>
                    <a:pt x="24" y="24"/>
                    <a:pt x="24" y="24"/>
                    <a:pt x="24" y="24"/>
                  </a:cubicBezTo>
                  <a:cubicBezTo>
                    <a:pt x="8" y="24"/>
                    <a:pt x="8" y="24"/>
                    <a:pt x="8" y="24"/>
                  </a:cubicBezTo>
                  <a:cubicBezTo>
                    <a:pt x="4" y="24"/>
                    <a:pt x="0" y="28"/>
                    <a:pt x="0" y="32"/>
                  </a:cubicBezTo>
                  <a:cubicBezTo>
                    <a:pt x="0" y="120"/>
                    <a:pt x="0" y="120"/>
                    <a:pt x="0" y="120"/>
                  </a:cubicBezTo>
                  <a:cubicBezTo>
                    <a:pt x="0" y="133"/>
                    <a:pt x="11" y="144"/>
                    <a:pt x="24" y="144"/>
                  </a:cubicBezTo>
                  <a:cubicBezTo>
                    <a:pt x="168" y="144"/>
                    <a:pt x="168" y="144"/>
                    <a:pt x="168" y="144"/>
                  </a:cubicBezTo>
                  <a:cubicBezTo>
                    <a:pt x="172" y="144"/>
                    <a:pt x="176" y="140"/>
                    <a:pt x="176" y="136"/>
                  </a:cubicBezTo>
                  <a:cubicBezTo>
                    <a:pt x="176" y="8"/>
                    <a:pt x="176" y="8"/>
                    <a:pt x="176" y="8"/>
                  </a:cubicBezTo>
                  <a:cubicBezTo>
                    <a:pt x="176" y="4"/>
                    <a:pt x="172" y="0"/>
                    <a:pt x="168" y="0"/>
                  </a:cubicBezTo>
                  <a:moveTo>
                    <a:pt x="168" y="136"/>
                  </a:moveTo>
                  <a:cubicBezTo>
                    <a:pt x="24" y="136"/>
                    <a:pt x="24" y="136"/>
                    <a:pt x="24" y="136"/>
                  </a:cubicBezTo>
                  <a:cubicBezTo>
                    <a:pt x="15" y="136"/>
                    <a:pt x="8" y="129"/>
                    <a:pt x="8" y="120"/>
                  </a:cubicBezTo>
                  <a:cubicBezTo>
                    <a:pt x="8" y="32"/>
                    <a:pt x="8" y="32"/>
                    <a:pt x="8" y="32"/>
                  </a:cubicBezTo>
                  <a:cubicBezTo>
                    <a:pt x="24" y="32"/>
                    <a:pt x="24" y="32"/>
                    <a:pt x="24" y="32"/>
                  </a:cubicBezTo>
                  <a:cubicBezTo>
                    <a:pt x="24" y="116"/>
                    <a:pt x="24" y="116"/>
                    <a:pt x="24" y="116"/>
                  </a:cubicBezTo>
                  <a:cubicBezTo>
                    <a:pt x="24" y="118"/>
                    <a:pt x="26" y="120"/>
                    <a:pt x="28" y="120"/>
                  </a:cubicBezTo>
                  <a:cubicBezTo>
                    <a:pt x="30" y="120"/>
                    <a:pt x="32" y="118"/>
                    <a:pt x="32" y="116"/>
                  </a:cubicBezTo>
                  <a:cubicBezTo>
                    <a:pt x="32" y="8"/>
                    <a:pt x="32" y="8"/>
                    <a:pt x="32" y="8"/>
                  </a:cubicBezTo>
                  <a:cubicBezTo>
                    <a:pt x="168" y="8"/>
                    <a:pt x="168" y="8"/>
                    <a:pt x="168" y="8"/>
                  </a:cubicBezTo>
                  <a:lnTo>
                    <a:pt x="168" y="136"/>
                  </a:lnTo>
                  <a:close/>
                  <a:moveTo>
                    <a:pt x="52" y="32"/>
                  </a:moveTo>
                  <a:cubicBezTo>
                    <a:pt x="54" y="32"/>
                    <a:pt x="56" y="30"/>
                    <a:pt x="56" y="28"/>
                  </a:cubicBezTo>
                  <a:cubicBezTo>
                    <a:pt x="56" y="26"/>
                    <a:pt x="54" y="24"/>
                    <a:pt x="52" y="24"/>
                  </a:cubicBezTo>
                  <a:cubicBezTo>
                    <a:pt x="50" y="24"/>
                    <a:pt x="48" y="26"/>
                    <a:pt x="48" y="28"/>
                  </a:cubicBezTo>
                  <a:cubicBezTo>
                    <a:pt x="48" y="30"/>
                    <a:pt x="50" y="32"/>
                    <a:pt x="52" y="32"/>
                  </a:cubicBezTo>
                  <a:moveTo>
                    <a:pt x="52" y="88"/>
                  </a:moveTo>
                  <a:cubicBezTo>
                    <a:pt x="92" y="88"/>
                    <a:pt x="92" y="88"/>
                    <a:pt x="92" y="88"/>
                  </a:cubicBezTo>
                  <a:cubicBezTo>
                    <a:pt x="94" y="88"/>
                    <a:pt x="96" y="86"/>
                    <a:pt x="96" y="84"/>
                  </a:cubicBezTo>
                  <a:cubicBezTo>
                    <a:pt x="96" y="52"/>
                    <a:pt x="96" y="52"/>
                    <a:pt x="96" y="52"/>
                  </a:cubicBezTo>
                  <a:cubicBezTo>
                    <a:pt x="96" y="50"/>
                    <a:pt x="94" y="48"/>
                    <a:pt x="92" y="48"/>
                  </a:cubicBezTo>
                  <a:cubicBezTo>
                    <a:pt x="52" y="48"/>
                    <a:pt x="52" y="48"/>
                    <a:pt x="52" y="48"/>
                  </a:cubicBezTo>
                  <a:cubicBezTo>
                    <a:pt x="50" y="48"/>
                    <a:pt x="48" y="50"/>
                    <a:pt x="48" y="52"/>
                  </a:cubicBezTo>
                  <a:cubicBezTo>
                    <a:pt x="48" y="84"/>
                    <a:pt x="48" y="84"/>
                    <a:pt x="48" y="84"/>
                  </a:cubicBezTo>
                  <a:cubicBezTo>
                    <a:pt x="48" y="86"/>
                    <a:pt x="50" y="88"/>
                    <a:pt x="52" y="88"/>
                  </a:cubicBezTo>
                  <a:moveTo>
                    <a:pt x="56" y="56"/>
                  </a:moveTo>
                  <a:cubicBezTo>
                    <a:pt x="88" y="56"/>
                    <a:pt x="88" y="56"/>
                    <a:pt x="88" y="56"/>
                  </a:cubicBezTo>
                  <a:cubicBezTo>
                    <a:pt x="88" y="80"/>
                    <a:pt x="88" y="80"/>
                    <a:pt x="88" y="80"/>
                  </a:cubicBezTo>
                  <a:cubicBezTo>
                    <a:pt x="56" y="80"/>
                    <a:pt x="56" y="80"/>
                    <a:pt x="56" y="80"/>
                  </a:cubicBezTo>
                  <a:lnTo>
                    <a:pt x="56" y="56"/>
                  </a:lnTo>
                  <a:close/>
                </a:path>
              </a:pathLst>
            </a:custGeom>
            <a:solidFill>
              <a:schemeClr val="bg2"/>
            </a:solidFill>
            <a:ln>
              <a:noFill/>
            </a:ln>
          </p:spPr>
          <p:txBody>
            <a:bodyPr anchor="ctr"/>
            <a:lstStyle/>
            <a:p>
              <a:pPr algn="ctr"/>
              <a:endParaRPr>
                <a:cs typeface="+mn-ea"/>
                <a:sym typeface="+mn-lt"/>
              </a:endParaRPr>
            </a:p>
          </p:txBody>
        </p:sp>
        <p:sp>
          <p:nvSpPr>
            <p:cNvPr id="16" name="Freeform: Shape 14"/>
            <p:cNvSpPr/>
            <p:nvPr/>
          </p:nvSpPr>
          <p:spPr bwMode="auto">
            <a:xfrm>
              <a:off x="5211267" y="3195622"/>
              <a:ext cx="321738" cy="262806"/>
            </a:xfrm>
            <a:custGeom>
              <a:avLst/>
              <a:gdLst>
                <a:gd name="T0" fmla="*/ 36 w 176"/>
                <a:gd name="T1" fmla="*/ 88 h 144"/>
                <a:gd name="T2" fmla="*/ 32 w 176"/>
                <a:gd name="T3" fmla="*/ 116 h 144"/>
                <a:gd name="T4" fmla="*/ 60 w 176"/>
                <a:gd name="T5" fmla="*/ 120 h 144"/>
                <a:gd name="T6" fmla="*/ 64 w 176"/>
                <a:gd name="T7" fmla="*/ 92 h 144"/>
                <a:gd name="T8" fmla="*/ 56 w 176"/>
                <a:gd name="T9" fmla="*/ 112 h 144"/>
                <a:gd name="T10" fmla="*/ 40 w 176"/>
                <a:gd name="T11" fmla="*/ 96 h 144"/>
                <a:gd name="T12" fmla="*/ 56 w 176"/>
                <a:gd name="T13" fmla="*/ 112 h 144"/>
                <a:gd name="T14" fmla="*/ 116 w 176"/>
                <a:gd name="T15" fmla="*/ 88 h 144"/>
                <a:gd name="T16" fmla="*/ 112 w 176"/>
                <a:gd name="T17" fmla="*/ 116 h 144"/>
                <a:gd name="T18" fmla="*/ 140 w 176"/>
                <a:gd name="T19" fmla="*/ 120 h 144"/>
                <a:gd name="T20" fmla="*/ 144 w 176"/>
                <a:gd name="T21" fmla="*/ 92 h 144"/>
                <a:gd name="T22" fmla="*/ 136 w 176"/>
                <a:gd name="T23" fmla="*/ 112 h 144"/>
                <a:gd name="T24" fmla="*/ 120 w 176"/>
                <a:gd name="T25" fmla="*/ 96 h 144"/>
                <a:gd name="T26" fmla="*/ 136 w 176"/>
                <a:gd name="T27" fmla="*/ 112 h 144"/>
                <a:gd name="T28" fmla="*/ 168 w 176"/>
                <a:gd name="T29" fmla="*/ 136 h 144"/>
                <a:gd name="T30" fmla="*/ 172 w 176"/>
                <a:gd name="T31" fmla="*/ 32 h 144"/>
                <a:gd name="T32" fmla="*/ 172 w 176"/>
                <a:gd name="T33" fmla="*/ 24 h 144"/>
                <a:gd name="T34" fmla="*/ 168 w 176"/>
                <a:gd name="T35" fmla="*/ 8 h 144"/>
                <a:gd name="T36" fmla="*/ 16 w 176"/>
                <a:gd name="T37" fmla="*/ 0 h 144"/>
                <a:gd name="T38" fmla="*/ 8 w 176"/>
                <a:gd name="T39" fmla="*/ 24 h 144"/>
                <a:gd name="T40" fmla="*/ 0 w 176"/>
                <a:gd name="T41" fmla="*/ 28 h 144"/>
                <a:gd name="T42" fmla="*/ 8 w 176"/>
                <a:gd name="T43" fmla="*/ 32 h 144"/>
                <a:gd name="T44" fmla="*/ 4 w 176"/>
                <a:gd name="T45" fmla="*/ 136 h 144"/>
                <a:gd name="T46" fmla="*/ 4 w 176"/>
                <a:gd name="T47" fmla="*/ 144 h 144"/>
                <a:gd name="T48" fmla="*/ 176 w 176"/>
                <a:gd name="T49" fmla="*/ 140 h 144"/>
                <a:gd name="T50" fmla="*/ 96 w 176"/>
                <a:gd name="T51" fmla="*/ 136 h 144"/>
                <a:gd name="T52" fmla="*/ 80 w 176"/>
                <a:gd name="T53" fmla="*/ 96 h 144"/>
                <a:gd name="T54" fmla="*/ 96 w 176"/>
                <a:gd name="T55" fmla="*/ 136 h 144"/>
                <a:gd name="T56" fmla="*/ 104 w 176"/>
                <a:gd name="T57" fmla="*/ 136 h 144"/>
                <a:gd name="T58" fmla="*/ 100 w 176"/>
                <a:gd name="T59" fmla="*/ 88 h 144"/>
                <a:gd name="T60" fmla="*/ 72 w 176"/>
                <a:gd name="T61" fmla="*/ 92 h 144"/>
                <a:gd name="T62" fmla="*/ 16 w 176"/>
                <a:gd name="T63" fmla="*/ 136 h 144"/>
                <a:gd name="T64" fmla="*/ 28 w 176"/>
                <a:gd name="T65" fmla="*/ 56 h 144"/>
                <a:gd name="T66" fmla="*/ 52 w 176"/>
                <a:gd name="T67" fmla="*/ 56 h 144"/>
                <a:gd name="T68" fmla="*/ 76 w 176"/>
                <a:gd name="T69" fmla="*/ 56 h 144"/>
                <a:gd name="T70" fmla="*/ 100 w 176"/>
                <a:gd name="T71" fmla="*/ 56 h 144"/>
                <a:gd name="T72" fmla="*/ 124 w 176"/>
                <a:gd name="T73" fmla="*/ 56 h 144"/>
                <a:gd name="T74" fmla="*/ 148 w 176"/>
                <a:gd name="T75" fmla="*/ 56 h 144"/>
                <a:gd name="T76" fmla="*/ 160 w 176"/>
                <a:gd name="T77" fmla="*/ 136 h 144"/>
                <a:gd name="T78" fmla="*/ 20 w 176"/>
                <a:gd name="T79" fmla="*/ 32 h 144"/>
                <a:gd name="T80" fmla="*/ 36 w 176"/>
                <a:gd name="T81" fmla="*/ 40 h 144"/>
                <a:gd name="T82" fmla="*/ 20 w 176"/>
                <a:gd name="T83" fmla="*/ 40 h 144"/>
                <a:gd name="T84" fmla="*/ 44 w 176"/>
                <a:gd name="T85" fmla="*/ 32 h 144"/>
                <a:gd name="T86" fmla="*/ 60 w 176"/>
                <a:gd name="T87" fmla="*/ 40 h 144"/>
                <a:gd name="T88" fmla="*/ 44 w 176"/>
                <a:gd name="T89" fmla="*/ 40 h 144"/>
                <a:gd name="T90" fmla="*/ 68 w 176"/>
                <a:gd name="T91" fmla="*/ 32 h 144"/>
                <a:gd name="T92" fmla="*/ 84 w 176"/>
                <a:gd name="T93" fmla="*/ 40 h 144"/>
                <a:gd name="T94" fmla="*/ 68 w 176"/>
                <a:gd name="T95" fmla="*/ 40 h 144"/>
                <a:gd name="T96" fmla="*/ 92 w 176"/>
                <a:gd name="T97" fmla="*/ 32 h 144"/>
                <a:gd name="T98" fmla="*/ 108 w 176"/>
                <a:gd name="T99" fmla="*/ 40 h 144"/>
                <a:gd name="T100" fmla="*/ 92 w 176"/>
                <a:gd name="T101" fmla="*/ 40 h 144"/>
                <a:gd name="T102" fmla="*/ 116 w 176"/>
                <a:gd name="T103" fmla="*/ 32 h 144"/>
                <a:gd name="T104" fmla="*/ 132 w 176"/>
                <a:gd name="T105" fmla="*/ 40 h 144"/>
                <a:gd name="T106" fmla="*/ 116 w 176"/>
                <a:gd name="T107" fmla="*/ 40 h 144"/>
                <a:gd name="T108" fmla="*/ 140 w 176"/>
                <a:gd name="T109" fmla="*/ 32 h 144"/>
                <a:gd name="T110" fmla="*/ 156 w 176"/>
                <a:gd name="T111" fmla="*/ 40 h 144"/>
                <a:gd name="T112" fmla="*/ 140 w 176"/>
                <a:gd name="T113" fmla="*/ 40 h 144"/>
                <a:gd name="T114" fmla="*/ 16 w 176"/>
                <a:gd name="T115" fmla="*/ 24 h 144"/>
                <a:gd name="T116" fmla="*/ 160 w 176"/>
                <a:gd name="T117"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4">
                  <a:moveTo>
                    <a:pt x="60" y="88"/>
                  </a:moveTo>
                  <a:cubicBezTo>
                    <a:pt x="36" y="88"/>
                    <a:pt x="36" y="88"/>
                    <a:pt x="36" y="88"/>
                  </a:cubicBezTo>
                  <a:cubicBezTo>
                    <a:pt x="34" y="88"/>
                    <a:pt x="32" y="90"/>
                    <a:pt x="32" y="92"/>
                  </a:cubicBezTo>
                  <a:cubicBezTo>
                    <a:pt x="32" y="116"/>
                    <a:pt x="32" y="116"/>
                    <a:pt x="32" y="116"/>
                  </a:cubicBezTo>
                  <a:cubicBezTo>
                    <a:pt x="32" y="118"/>
                    <a:pt x="34" y="120"/>
                    <a:pt x="36" y="120"/>
                  </a:cubicBezTo>
                  <a:cubicBezTo>
                    <a:pt x="60" y="120"/>
                    <a:pt x="60" y="120"/>
                    <a:pt x="60" y="120"/>
                  </a:cubicBezTo>
                  <a:cubicBezTo>
                    <a:pt x="62" y="120"/>
                    <a:pt x="64" y="118"/>
                    <a:pt x="64" y="116"/>
                  </a:cubicBezTo>
                  <a:cubicBezTo>
                    <a:pt x="64" y="92"/>
                    <a:pt x="64" y="92"/>
                    <a:pt x="64" y="92"/>
                  </a:cubicBezTo>
                  <a:cubicBezTo>
                    <a:pt x="64" y="90"/>
                    <a:pt x="62" y="88"/>
                    <a:pt x="60" y="88"/>
                  </a:cubicBezTo>
                  <a:moveTo>
                    <a:pt x="56" y="112"/>
                  </a:moveTo>
                  <a:cubicBezTo>
                    <a:pt x="40" y="112"/>
                    <a:pt x="40" y="112"/>
                    <a:pt x="40" y="112"/>
                  </a:cubicBezTo>
                  <a:cubicBezTo>
                    <a:pt x="40" y="96"/>
                    <a:pt x="40" y="96"/>
                    <a:pt x="40" y="96"/>
                  </a:cubicBezTo>
                  <a:cubicBezTo>
                    <a:pt x="56" y="96"/>
                    <a:pt x="56" y="96"/>
                    <a:pt x="56" y="96"/>
                  </a:cubicBezTo>
                  <a:lnTo>
                    <a:pt x="56" y="112"/>
                  </a:lnTo>
                  <a:close/>
                  <a:moveTo>
                    <a:pt x="140" y="88"/>
                  </a:moveTo>
                  <a:cubicBezTo>
                    <a:pt x="116" y="88"/>
                    <a:pt x="116" y="88"/>
                    <a:pt x="116" y="88"/>
                  </a:cubicBezTo>
                  <a:cubicBezTo>
                    <a:pt x="114" y="88"/>
                    <a:pt x="112" y="90"/>
                    <a:pt x="112" y="92"/>
                  </a:cubicBezTo>
                  <a:cubicBezTo>
                    <a:pt x="112" y="116"/>
                    <a:pt x="112" y="116"/>
                    <a:pt x="112" y="116"/>
                  </a:cubicBezTo>
                  <a:cubicBezTo>
                    <a:pt x="112" y="118"/>
                    <a:pt x="114" y="120"/>
                    <a:pt x="116" y="120"/>
                  </a:cubicBezTo>
                  <a:cubicBezTo>
                    <a:pt x="140" y="120"/>
                    <a:pt x="140" y="120"/>
                    <a:pt x="140" y="120"/>
                  </a:cubicBezTo>
                  <a:cubicBezTo>
                    <a:pt x="142" y="120"/>
                    <a:pt x="144" y="118"/>
                    <a:pt x="144" y="116"/>
                  </a:cubicBezTo>
                  <a:cubicBezTo>
                    <a:pt x="144" y="92"/>
                    <a:pt x="144" y="92"/>
                    <a:pt x="144" y="92"/>
                  </a:cubicBezTo>
                  <a:cubicBezTo>
                    <a:pt x="144" y="90"/>
                    <a:pt x="142" y="88"/>
                    <a:pt x="140" y="88"/>
                  </a:cubicBezTo>
                  <a:moveTo>
                    <a:pt x="136" y="112"/>
                  </a:moveTo>
                  <a:cubicBezTo>
                    <a:pt x="120" y="112"/>
                    <a:pt x="120" y="112"/>
                    <a:pt x="120" y="112"/>
                  </a:cubicBezTo>
                  <a:cubicBezTo>
                    <a:pt x="120" y="96"/>
                    <a:pt x="120" y="96"/>
                    <a:pt x="120" y="96"/>
                  </a:cubicBezTo>
                  <a:cubicBezTo>
                    <a:pt x="136" y="96"/>
                    <a:pt x="136" y="96"/>
                    <a:pt x="136" y="96"/>
                  </a:cubicBezTo>
                  <a:lnTo>
                    <a:pt x="136" y="112"/>
                  </a:lnTo>
                  <a:close/>
                  <a:moveTo>
                    <a:pt x="172" y="136"/>
                  </a:moveTo>
                  <a:cubicBezTo>
                    <a:pt x="168" y="136"/>
                    <a:pt x="168" y="136"/>
                    <a:pt x="168" y="136"/>
                  </a:cubicBezTo>
                  <a:cubicBezTo>
                    <a:pt x="168" y="32"/>
                    <a:pt x="168" y="32"/>
                    <a:pt x="168" y="32"/>
                  </a:cubicBezTo>
                  <a:cubicBezTo>
                    <a:pt x="172" y="32"/>
                    <a:pt x="172" y="32"/>
                    <a:pt x="172" y="32"/>
                  </a:cubicBezTo>
                  <a:cubicBezTo>
                    <a:pt x="174" y="32"/>
                    <a:pt x="176" y="30"/>
                    <a:pt x="176" y="28"/>
                  </a:cubicBezTo>
                  <a:cubicBezTo>
                    <a:pt x="176" y="26"/>
                    <a:pt x="174" y="24"/>
                    <a:pt x="172" y="24"/>
                  </a:cubicBezTo>
                  <a:cubicBezTo>
                    <a:pt x="168" y="24"/>
                    <a:pt x="168" y="24"/>
                    <a:pt x="168" y="24"/>
                  </a:cubicBezTo>
                  <a:cubicBezTo>
                    <a:pt x="168" y="8"/>
                    <a:pt x="168" y="8"/>
                    <a:pt x="168" y="8"/>
                  </a:cubicBezTo>
                  <a:cubicBezTo>
                    <a:pt x="168" y="4"/>
                    <a:pt x="164" y="0"/>
                    <a:pt x="160" y="0"/>
                  </a:cubicBezTo>
                  <a:cubicBezTo>
                    <a:pt x="16" y="0"/>
                    <a:pt x="16" y="0"/>
                    <a:pt x="16" y="0"/>
                  </a:cubicBezTo>
                  <a:cubicBezTo>
                    <a:pt x="12" y="0"/>
                    <a:pt x="8" y="4"/>
                    <a:pt x="8" y="8"/>
                  </a:cubicBezTo>
                  <a:cubicBezTo>
                    <a:pt x="8" y="24"/>
                    <a:pt x="8" y="24"/>
                    <a:pt x="8" y="24"/>
                  </a:cubicBezTo>
                  <a:cubicBezTo>
                    <a:pt x="4" y="24"/>
                    <a:pt x="4" y="24"/>
                    <a:pt x="4" y="24"/>
                  </a:cubicBezTo>
                  <a:cubicBezTo>
                    <a:pt x="2" y="24"/>
                    <a:pt x="0" y="26"/>
                    <a:pt x="0" y="28"/>
                  </a:cubicBezTo>
                  <a:cubicBezTo>
                    <a:pt x="0" y="30"/>
                    <a:pt x="2" y="32"/>
                    <a:pt x="4" y="32"/>
                  </a:cubicBezTo>
                  <a:cubicBezTo>
                    <a:pt x="8" y="32"/>
                    <a:pt x="8" y="32"/>
                    <a:pt x="8" y="32"/>
                  </a:cubicBezTo>
                  <a:cubicBezTo>
                    <a:pt x="8" y="136"/>
                    <a:pt x="8" y="136"/>
                    <a:pt x="8" y="136"/>
                  </a:cubicBezTo>
                  <a:cubicBezTo>
                    <a:pt x="4" y="136"/>
                    <a:pt x="4" y="136"/>
                    <a:pt x="4" y="136"/>
                  </a:cubicBezTo>
                  <a:cubicBezTo>
                    <a:pt x="2" y="136"/>
                    <a:pt x="0" y="138"/>
                    <a:pt x="0" y="140"/>
                  </a:cubicBezTo>
                  <a:cubicBezTo>
                    <a:pt x="0" y="142"/>
                    <a:pt x="2" y="144"/>
                    <a:pt x="4" y="144"/>
                  </a:cubicBezTo>
                  <a:cubicBezTo>
                    <a:pt x="172" y="144"/>
                    <a:pt x="172" y="144"/>
                    <a:pt x="172" y="144"/>
                  </a:cubicBezTo>
                  <a:cubicBezTo>
                    <a:pt x="174" y="144"/>
                    <a:pt x="176" y="142"/>
                    <a:pt x="176" y="140"/>
                  </a:cubicBezTo>
                  <a:cubicBezTo>
                    <a:pt x="176" y="138"/>
                    <a:pt x="174" y="136"/>
                    <a:pt x="172" y="136"/>
                  </a:cubicBezTo>
                  <a:moveTo>
                    <a:pt x="96" y="136"/>
                  </a:moveTo>
                  <a:cubicBezTo>
                    <a:pt x="80" y="136"/>
                    <a:pt x="80" y="136"/>
                    <a:pt x="80" y="136"/>
                  </a:cubicBezTo>
                  <a:cubicBezTo>
                    <a:pt x="80" y="96"/>
                    <a:pt x="80" y="96"/>
                    <a:pt x="80" y="96"/>
                  </a:cubicBezTo>
                  <a:cubicBezTo>
                    <a:pt x="96" y="96"/>
                    <a:pt x="96" y="96"/>
                    <a:pt x="96" y="96"/>
                  </a:cubicBezTo>
                  <a:lnTo>
                    <a:pt x="96" y="136"/>
                  </a:lnTo>
                  <a:close/>
                  <a:moveTo>
                    <a:pt x="160" y="136"/>
                  </a:moveTo>
                  <a:cubicBezTo>
                    <a:pt x="104" y="136"/>
                    <a:pt x="104" y="136"/>
                    <a:pt x="104" y="136"/>
                  </a:cubicBezTo>
                  <a:cubicBezTo>
                    <a:pt x="104" y="92"/>
                    <a:pt x="104" y="92"/>
                    <a:pt x="104" y="92"/>
                  </a:cubicBezTo>
                  <a:cubicBezTo>
                    <a:pt x="104" y="90"/>
                    <a:pt x="102" y="88"/>
                    <a:pt x="100" y="88"/>
                  </a:cubicBezTo>
                  <a:cubicBezTo>
                    <a:pt x="76" y="88"/>
                    <a:pt x="76" y="88"/>
                    <a:pt x="76" y="88"/>
                  </a:cubicBezTo>
                  <a:cubicBezTo>
                    <a:pt x="74" y="88"/>
                    <a:pt x="72" y="90"/>
                    <a:pt x="72" y="92"/>
                  </a:cubicBezTo>
                  <a:cubicBezTo>
                    <a:pt x="72" y="136"/>
                    <a:pt x="72" y="136"/>
                    <a:pt x="72" y="136"/>
                  </a:cubicBezTo>
                  <a:cubicBezTo>
                    <a:pt x="16" y="136"/>
                    <a:pt x="16" y="136"/>
                    <a:pt x="16" y="136"/>
                  </a:cubicBezTo>
                  <a:cubicBezTo>
                    <a:pt x="16" y="50"/>
                    <a:pt x="16" y="50"/>
                    <a:pt x="16" y="50"/>
                  </a:cubicBezTo>
                  <a:cubicBezTo>
                    <a:pt x="19" y="54"/>
                    <a:pt x="23" y="56"/>
                    <a:pt x="28" y="56"/>
                  </a:cubicBezTo>
                  <a:cubicBezTo>
                    <a:pt x="33" y="56"/>
                    <a:pt x="37" y="54"/>
                    <a:pt x="40" y="50"/>
                  </a:cubicBezTo>
                  <a:cubicBezTo>
                    <a:pt x="43" y="54"/>
                    <a:pt x="47" y="56"/>
                    <a:pt x="52" y="56"/>
                  </a:cubicBezTo>
                  <a:cubicBezTo>
                    <a:pt x="57" y="56"/>
                    <a:pt x="61" y="54"/>
                    <a:pt x="64" y="50"/>
                  </a:cubicBezTo>
                  <a:cubicBezTo>
                    <a:pt x="67" y="54"/>
                    <a:pt x="71" y="56"/>
                    <a:pt x="76" y="56"/>
                  </a:cubicBezTo>
                  <a:cubicBezTo>
                    <a:pt x="81" y="56"/>
                    <a:pt x="85" y="54"/>
                    <a:pt x="88" y="50"/>
                  </a:cubicBezTo>
                  <a:cubicBezTo>
                    <a:pt x="91" y="54"/>
                    <a:pt x="95" y="56"/>
                    <a:pt x="100" y="56"/>
                  </a:cubicBezTo>
                  <a:cubicBezTo>
                    <a:pt x="105" y="56"/>
                    <a:pt x="109" y="54"/>
                    <a:pt x="112" y="50"/>
                  </a:cubicBezTo>
                  <a:cubicBezTo>
                    <a:pt x="115" y="54"/>
                    <a:pt x="119" y="56"/>
                    <a:pt x="124" y="56"/>
                  </a:cubicBezTo>
                  <a:cubicBezTo>
                    <a:pt x="129" y="56"/>
                    <a:pt x="133" y="54"/>
                    <a:pt x="136" y="50"/>
                  </a:cubicBezTo>
                  <a:cubicBezTo>
                    <a:pt x="139" y="54"/>
                    <a:pt x="143" y="56"/>
                    <a:pt x="148" y="56"/>
                  </a:cubicBezTo>
                  <a:cubicBezTo>
                    <a:pt x="153" y="56"/>
                    <a:pt x="157" y="54"/>
                    <a:pt x="160" y="50"/>
                  </a:cubicBezTo>
                  <a:lnTo>
                    <a:pt x="160" y="136"/>
                  </a:lnTo>
                  <a:close/>
                  <a:moveTo>
                    <a:pt x="20" y="40"/>
                  </a:moveTo>
                  <a:cubicBezTo>
                    <a:pt x="20" y="32"/>
                    <a:pt x="20" y="32"/>
                    <a:pt x="20" y="32"/>
                  </a:cubicBezTo>
                  <a:cubicBezTo>
                    <a:pt x="36" y="32"/>
                    <a:pt x="36" y="32"/>
                    <a:pt x="36" y="32"/>
                  </a:cubicBezTo>
                  <a:cubicBezTo>
                    <a:pt x="36" y="40"/>
                    <a:pt x="36" y="40"/>
                    <a:pt x="36" y="40"/>
                  </a:cubicBezTo>
                  <a:cubicBezTo>
                    <a:pt x="36" y="44"/>
                    <a:pt x="32" y="48"/>
                    <a:pt x="28" y="48"/>
                  </a:cubicBezTo>
                  <a:cubicBezTo>
                    <a:pt x="24" y="48"/>
                    <a:pt x="20" y="44"/>
                    <a:pt x="20" y="40"/>
                  </a:cubicBezTo>
                  <a:moveTo>
                    <a:pt x="44" y="40"/>
                  </a:moveTo>
                  <a:cubicBezTo>
                    <a:pt x="44" y="32"/>
                    <a:pt x="44" y="32"/>
                    <a:pt x="44" y="32"/>
                  </a:cubicBezTo>
                  <a:cubicBezTo>
                    <a:pt x="60" y="32"/>
                    <a:pt x="60" y="32"/>
                    <a:pt x="60" y="32"/>
                  </a:cubicBezTo>
                  <a:cubicBezTo>
                    <a:pt x="60" y="40"/>
                    <a:pt x="60" y="40"/>
                    <a:pt x="60" y="40"/>
                  </a:cubicBezTo>
                  <a:cubicBezTo>
                    <a:pt x="60" y="44"/>
                    <a:pt x="56" y="48"/>
                    <a:pt x="52" y="48"/>
                  </a:cubicBezTo>
                  <a:cubicBezTo>
                    <a:pt x="48" y="48"/>
                    <a:pt x="44" y="44"/>
                    <a:pt x="44" y="40"/>
                  </a:cubicBezTo>
                  <a:moveTo>
                    <a:pt x="68" y="40"/>
                  </a:moveTo>
                  <a:cubicBezTo>
                    <a:pt x="68" y="32"/>
                    <a:pt x="68" y="32"/>
                    <a:pt x="68" y="32"/>
                  </a:cubicBezTo>
                  <a:cubicBezTo>
                    <a:pt x="84" y="32"/>
                    <a:pt x="84" y="32"/>
                    <a:pt x="84" y="32"/>
                  </a:cubicBezTo>
                  <a:cubicBezTo>
                    <a:pt x="84" y="40"/>
                    <a:pt x="84" y="40"/>
                    <a:pt x="84" y="40"/>
                  </a:cubicBezTo>
                  <a:cubicBezTo>
                    <a:pt x="84" y="44"/>
                    <a:pt x="80" y="48"/>
                    <a:pt x="76" y="48"/>
                  </a:cubicBezTo>
                  <a:cubicBezTo>
                    <a:pt x="72" y="48"/>
                    <a:pt x="68" y="44"/>
                    <a:pt x="68" y="40"/>
                  </a:cubicBezTo>
                  <a:moveTo>
                    <a:pt x="92" y="40"/>
                  </a:moveTo>
                  <a:cubicBezTo>
                    <a:pt x="92" y="32"/>
                    <a:pt x="92" y="32"/>
                    <a:pt x="92" y="32"/>
                  </a:cubicBezTo>
                  <a:cubicBezTo>
                    <a:pt x="108" y="32"/>
                    <a:pt x="108" y="32"/>
                    <a:pt x="108" y="32"/>
                  </a:cubicBezTo>
                  <a:cubicBezTo>
                    <a:pt x="108" y="40"/>
                    <a:pt x="108" y="40"/>
                    <a:pt x="108" y="40"/>
                  </a:cubicBezTo>
                  <a:cubicBezTo>
                    <a:pt x="108" y="44"/>
                    <a:pt x="104" y="48"/>
                    <a:pt x="100" y="48"/>
                  </a:cubicBezTo>
                  <a:cubicBezTo>
                    <a:pt x="96" y="48"/>
                    <a:pt x="92" y="44"/>
                    <a:pt x="92" y="40"/>
                  </a:cubicBezTo>
                  <a:moveTo>
                    <a:pt x="116" y="40"/>
                  </a:moveTo>
                  <a:cubicBezTo>
                    <a:pt x="116" y="32"/>
                    <a:pt x="116" y="32"/>
                    <a:pt x="116" y="32"/>
                  </a:cubicBezTo>
                  <a:cubicBezTo>
                    <a:pt x="132" y="32"/>
                    <a:pt x="132" y="32"/>
                    <a:pt x="132" y="32"/>
                  </a:cubicBezTo>
                  <a:cubicBezTo>
                    <a:pt x="132" y="40"/>
                    <a:pt x="132" y="40"/>
                    <a:pt x="132" y="40"/>
                  </a:cubicBezTo>
                  <a:cubicBezTo>
                    <a:pt x="132" y="44"/>
                    <a:pt x="128" y="48"/>
                    <a:pt x="124" y="48"/>
                  </a:cubicBezTo>
                  <a:cubicBezTo>
                    <a:pt x="120" y="48"/>
                    <a:pt x="116" y="44"/>
                    <a:pt x="116" y="40"/>
                  </a:cubicBezTo>
                  <a:moveTo>
                    <a:pt x="140" y="40"/>
                  </a:moveTo>
                  <a:cubicBezTo>
                    <a:pt x="140" y="32"/>
                    <a:pt x="140" y="32"/>
                    <a:pt x="140" y="32"/>
                  </a:cubicBezTo>
                  <a:cubicBezTo>
                    <a:pt x="156" y="32"/>
                    <a:pt x="156" y="32"/>
                    <a:pt x="156" y="32"/>
                  </a:cubicBezTo>
                  <a:cubicBezTo>
                    <a:pt x="156" y="40"/>
                    <a:pt x="156" y="40"/>
                    <a:pt x="156" y="40"/>
                  </a:cubicBezTo>
                  <a:cubicBezTo>
                    <a:pt x="156" y="44"/>
                    <a:pt x="152" y="48"/>
                    <a:pt x="148" y="48"/>
                  </a:cubicBezTo>
                  <a:cubicBezTo>
                    <a:pt x="144" y="48"/>
                    <a:pt x="140" y="44"/>
                    <a:pt x="140" y="40"/>
                  </a:cubicBezTo>
                  <a:moveTo>
                    <a:pt x="160" y="24"/>
                  </a:moveTo>
                  <a:cubicBezTo>
                    <a:pt x="16" y="24"/>
                    <a:pt x="16" y="24"/>
                    <a:pt x="16" y="24"/>
                  </a:cubicBezTo>
                  <a:cubicBezTo>
                    <a:pt x="16" y="8"/>
                    <a:pt x="16" y="8"/>
                    <a:pt x="16" y="8"/>
                  </a:cubicBezTo>
                  <a:cubicBezTo>
                    <a:pt x="160" y="8"/>
                    <a:pt x="160" y="8"/>
                    <a:pt x="160" y="8"/>
                  </a:cubicBezTo>
                  <a:lnTo>
                    <a:pt x="160" y="24"/>
                  </a:lnTo>
                  <a:close/>
                </a:path>
              </a:pathLst>
            </a:custGeom>
            <a:solidFill>
              <a:schemeClr val="bg2"/>
            </a:solidFill>
            <a:ln>
              <a:noFill/>
            </a:ln>
          </p:spPr>
          <p:txBody>
            <a:bodyPr anchor="ctr"/>
            <a:lstStyle/>
            <a:p>
              <a:pPr algn="ctr"/>
              <a:endParaRPr>
                <a:cs typeface="+mn-ea"/>
                <a:sym typeface="+mn-lt"/>
              </a:endParaRPr>
            </a:p>
          </p:txBody>
        </p:sp>
      </p:grpSp>
      <p:grpSp>
        <p:nvGrpSpPr>
          <p:cNvPr id="29" name="组合 28"/>
          <p:cNvGrpSpPr/>
          <p:nvPr/>
        </p:nvGrpSpPr>
        <p:grpSpPr>
          <a:xfrm>
            <a:off x="5914113" y="1382016"/>
            <a:ext cx="2204903" cy="684803"/>
            <a:chOff x="5914113" y="1382016"/>
            <a:chExt cx="2204903" cy="684803"/>
          </a:xfrm>
        </p:grpSpPr>
        <p:sp>
          <p:nvSpPr>
            <p:cNvPr id="17" name="TextBox 15"/>
            <p:cNvSpPr txBox="1"/>
            <p:nvPr/>
          </p:nvSpPr>
          <p:spPr>
            <a:xfrm>
              <a:off x="5914113" y="1382016"/>
              <a:ext cx="946413" cy="230833"/>
            </a:xfrm>
            <a:prstGeom prst="rect">
              <a:avLst/>
            </a:prstGeom>
            <a:noFill/>
          </p:spPr>
          <p:txBody>
            <a:bodyPr wrap="none">
              <a:normAutofit fontScale="77500" lnSpcReduction="20000"/>
            </a:bodyPr>
            <a:lstStyle/>
            <a:p>
              <a:pPr eaLnBrk="1" fontAlgn="auto" hangingPunct="1">
                <a:defRPr/>
              </a:pPr>
              <a:r>
                <a:rPr lang="zh-CN" altLang="en-US" sz="1400" b="1" dirty="0">
                  <a:cs typeface="+mn-ea"/>
                  <a:sym typeface="+mn-lt"/>
                </a:rPr>
                <a:t>解空间树</a:t>
              </a:r>
            </a:p>
          </p:txBody>
        </p:sp>
        <p:sp>
          <p:nvSpPr>
            <p:cNvPr id="18" name="TextBox 16"/>
            <p:cNvSpPr txBox="1"/>
            <p:nvPr/>
          </p:nvSpPr>
          <p:spPr bwMode="auto">
            <a:xfrm>
              <a:off x="5914113" y="1612849"/>
              <a:ext cx="2204903" cy="45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lnSpcReduction="10000"/>
            </a:bodyPr>
            <a:lstStyle/>
            <a:p>
              <a:pPr algn="just">
                <a:lnSpc>
                  <a:spcPct val="120000"/>
                </a:lnSpc>
              </a:pPr>
              <a:r>
                <a:rPr lang="zh-CN" altLang="en-US" sz="1100" dirty="0">
                  <a:cs typeface="+mn-ea"/>
                  <a:sym typeface="+mn-lt"/>
                </a:rPr>
                <a:t>分支数和求解深度的微增会导致问题规模剧烈膨胀</a:t>
              </a:r>
            </a:p>
          </p:txBody>
        </p:sp>
      </p:grpSp>
      <p:grpSp>
        <p:nvGrpSpPr>
          <p:cNvPr id="28" name="组合 27"/>
          <p:cNvGrpSpPr/>
          <p:nvPr/>
        </p:nvGrpSpPr>
        <p:grpSpPr>
          <a:xfrm>
            <a:off x="5914113" y="2971446"/>
            <a:ext cx="2204903" cy="684803"/>
            <a:chOff x="5914113" y="2971446"/>
            <a:chExt cx="2204903" cy="684803"/>
          </a:xfrm>
        </p:grpSpPr>
        <p:sp>
          <p:nvSpPr>
            <p:cNvPr id="19" name="TextBox 17"/>
            <p:cNvSpPr txBox="1"/>
            <p:nvPr/>
          </p:nvSpPr>
          <p:spPr>
            <a:xfrm>
              <a:off x="5914113" y="2971446"/>
              <a:ext cx="946413" cy="230833"/>
            </a:xfrm>
            <a:prstGeom prst="rect">
              <a:avLst/>
            </a:prstGeom>
            <a:noFill/>
          </p:spPr>
          <p:txBody>
            <a:bodyPr wrap="none">
              <a:normAutofit fontScale="77500" lnSpcReduction="20000"/>
            </a:bodyPr>
            <a:lstStyle/>
            <a:p>
              <a:pPr eaLnBrk="1" fontAlgn="auto" hangingPunct="1">
                <a:defRPr/>
              </a:pPr>
              <a:r>
                <a:rPr lang="zh-CN" altLang="en-US" sz="1400" b="1" dirty="0">
                  <a:cs typeface="+mn-ea"/>
                  <a:sym typeface="+mn-lt"/>
                </a:rPr>
                <a:t>参数调整</a:t>
              </a:r>
            </a:p>
          </p:txBody>
        </p:sp>
        <p:sp>
          <p:nvSpPr>
            <p:cNvPr id="20" name="TextBox 18"/>
            <p:cNvSpPr txBox="1"/>
            <p:nvPr/>
          </p:nvSpPr>
          <p:spPr bwMode="auto">
            <a:xfrm>
              <a:off x="5914113" y="3202279"/>
              <a:ext cx="2204903" cy="45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lnSpcReduction="10000"/>
            </a:bodyPr>
            <a:lstStyle/>
            <a:p>
              <a:pPr algn="just">
                <a:lnSpc>
                  <a:spcPct val="120000"/>
                </a:lnSpc>
              </a:pPr>
              <a:r>
                <a:rPr lang="zh-CN" altLang="en-US" sz="1100" dirty="0">
                  <a:cs typeface="+mn-ea"/>
                  <a:sym typeface="+mn-lt"/>
                </a:rPr>
                <a:t>求解不同问题规模，结合准确率要求，选择不同的参数</a:t>
              </a:r>
            </a:p>
          </p:txBody>
        </p:sp>
      </p:grpSp>
      <p:grpSp>
        <p:nvGrpSpPr>
          <p:cNvPr id="26" name="组合 25"/>
          <p:cNvGrpSpPr/>
          <p:nvPr/>
        </p:nvGrpSpPr>
        <p:grpSpPr>
          <a:xfrm>
            <a:off x="179512" y="1382016"/>
            <a:ext cx="3050375" cy="610310"/>
            <a:chOff x="179512" y="1382016"/>
            <a:chExt cx="3050375" cy="610310"/>
          </a:xfrm>
        </p:grpSpPr>
        <p:sp>
          <p:nvSpPr>
            <p:cNvPr id="21" name="TextBox 19"/>
            <p:cNvSpPr txBox="1"/>
            <p:nvPr/>
          </p:nvSpPr>
          <p:spPr>
            <a:xfrm>
              <a:off x="2283473" y="1382016"/>
              <a:ext cx="946414" cy="230833"/>
            </a:xfrm>
            <a:prstGeom prst="rect">
              <a:avLst/>
            </a:prstGeom>
            <a:noFill/>
          </p:spPr>
          <p:txBody>
            <a:bodyPr wrap="none">
              <a:normAutofit fontScale="77500" lnSpcReduction="20000"/>
            </a:bodyPr>
            <a:lstStyle/>
            <a:p>
              <a:pPr algn="r" eaLnBrk="1" fontAlgn="auto" hangingPunct="1">
                <a:defRPr/>
              </a:pPr>
              <a:r>
                <a:rPr lang="zh-CN" altLang="en-US" sz="1400" b="1" dirty="0">
                  <a:cs typeface="+mn-ea"/>
                  <a:sym typeface="+mn-lt"/>
                </a:rPr>
                <a:t>综合算法效率</a:t>
              </a:r>
            </a:p>
          </p:txBody>
        </p:sp>
        <p:sp>
          <p:nvSpPr>
            <p:cNvPr id="22" name="TextBox 20"/>
            <p:cNvSpPr txBox="1"/>
            <p:nvPr/>
          </p:nvSpPr>
          <p:spPr bwMode="auto">
            <a:xfrm>
              <a:off x="179512" y="1612849"/>
              <a:ext cx="3050375" cy="379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gn="r">
                <a:lnSpc>
                  <a:spcPct val="120000"/>
                </a:lnSpc>
              </a:pPr>
              <a:r>
                <a:rPr lang="zh-CN" altLang="en-US" sz="1000" dirty="0">
                  <a:cs typeface="+mn-ea"/>
                  <a:sym typeface="+mn-lt"/>
                </a:rPr>
                <a:t>综合剪枝</a:t>
              </a:r>
              <a:r>
                <a:rPr lang="en-US" altLang="zh-CN" sz="1000" dirty="0">
                  <a:cs typeface="+mn-ea"/>
                  <a:sym typeface="+mn-lt"/>
                </a:rPr>
                <a:t>&gt;</a:t>
              </a:r>
              <a:r>
                <a:rPr lang="zh-CN" altLang="en-US" sz="1000" dirty="0">
                  <a:cs typeface="+mn-ea"/>
                  <a:sym typeface="+mn-lt"/>
                </a:rPr>
                <a:t>上下界剪枝</a:t>
              </a:r>
              <a:r>
                <a:rPr lang="en-US" altLang="zh-CN" sz="1000" dirty="0">
                  <a:cs typeface="+mn-ea"/>
                  <a:sym typeface="+mn-lt"/>
                </a:rPr>
                <a:t>&gt;</a:t>
              </a:r>
              <a:r>
                <a:rPr lang="zh-CN" altLang="en-US" sz="1000" dirty="0">
                  <a:cs typeface="+mn-ea"/>
                  <a:sym typeface="+mn-lt"/>
                </a:rPr>
                <a:t>横向剪枝</a:t>
              </a:r>
              <a:r>
                <a:rPr lang="en-US" altLang="zh-CN" sz="1000" dirty="0">
                  <a:cs typeface="+mn-ea"/>
                  <a:sym typeface="+mn-lt"/>
                </a:rPr>
                <a:t>&gt;</a:t>
              </a:r>
              <a:r>
                <a:rPr lang="zh-CN" altLang="en-US" sz="1000" dirty="0">
                  <a:cs typeface="+mn-ea"/>
                  <a:sym typeface="+mn-lt"/>
                </a:rPr>
                <a:t>普通回溯法</a:t>
              </a:r>
            </a:p>
          </p:txBody>
        </p:sp>
      </p:grpSp>
      <p:grpSp>
        <p:nvGrpSpPr>
          <p:cNvPr id="27" name="组合 26"/>
          <p:cNvGrpSpPr/>
          <p:nvPr/>
        </p:nvGrpSpPr>
        <p:grpSpPr>
          <a:xfrm>
            <a:off x="1024984" y="2971446"/>
            <a:ext cx="2204903" cy="684803"/>
            <a:chOff x="1024984" y="2971446"/>
            <a:chExt cx="2204903" cy="684803"/>
          </a:xfrm>
        </p:grpSpPr>
        <p:sp>
          <p:nvSpPr>
            <p:cNvPr id="23" name="TextBox 21"/>
            <p:cNvSpPr txBox="1"/>
            <p:nvPr/>
          </p:nvSpPr>
          <p:spPr>
            <a:xfrm>
              <a:off x="2283473" y="2971446"/>
              <a:ext cx="946414" cy="230833"/>
            </a:xfrm>
            <a:prstGeom prst="rect">
              <a:avLst/>
            </a:prstGeom>
            <a:noFill/>
          </p:spPr>
          <p:txBody>
            <a:bodyPr wrap="none">
              <a:normAutofit fontScale="77500" lnSpcReduction="20000"/>
            </a:bodyPr>
            <a:lstStyle/>
            <a:p>
              <a:pPr algn="r" eaLnBrk="1" fontAlgn="auto" hangingPunct="1">
                <a:defRPr/>
              </a:pPr>
              <a:r>
                <a:rPr lang="zh-CN" altLang="en-US" sz="1400" b="1" dirty="0">
                  <a:cs typeface="+mn-ea"/>
                  <a:sym typeface="+mn-lt"/>
                </a:rPr>
                <a:t>剪枝准确率</a:t>
              </a:r>
            </a:p>
          </p:txBody>
        </p:sp>
        <p:sp>
          <p:nvSpPr>
            <p:cNvPr id="24" name="TextBox 22"/>
            <p:cNvSpPr txBox="1"/>
            <p:nvPr/>
          </p:nvSpPr>
          <p:spPr bwMode="auto">
            <a:xfrm>
              <a:off x="1024984" y="3202279"/>
              <a:ext cx="2204903" cy="45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gn="r">
                <a:lnSpc>
                  <a:spcPct val="120000"/>
                </a:lnSpc>
              </a:pPr>
              <a:r>
                <a:rPr lang="zh-CN" altLang="en-US" sz="1100" dirty="0">
                  <a:cs typeface="+mn-ea"/>
                  <a:sym typeface="+mn-lt"/>
                </a:rPr>
                <a:t>横向剪枝错剪几率较高</a:t>
              </a:r>
            </a:p>
          </p:txBody>
        </p:sp>
      </p:grpSp>
      <p:sp>
        <p:nvSpPr>
          <p:cNvPr id="3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a:solidFill>
                  <a:srgbClr val="778495"/>
                </a:solidFill>
                <a:latin typeface="+mn-lt"/>
                <a:ea typeface="+mn-ea"/>
                <a:cs typeface="+mn-ea"/>
                <a:sym typeface="+mn-lt"/>
              </a:rPr>
              <a:t>实验总结</a:t>
            </a:r>
            <a:endParaRPr lang="en-GB" altLang="zh-CN" sz="1800" dirty="0">
              <a:solidFill>
                <a:srgbClr val="778495"/>
              </a:solidFill>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203849" y="2153056"/>
            <a:ext cx="2808311" cy="830997"/>
          </a:xfrm>
          <a:prstGeom prst="rect">
            <a:avLst/>
          </a:prstGeom>
        </p:spPr>
        <p:txBody>
          <a:bodyPr wrap="square">
            <a:spAutoFit/>
          </a:bodyPr>
          <a:lstStyle/>
          <a:p>
            <a:pPr fontAlgn="auto">
              <a:spcBef>
                <a:spcPts val="0"/>
              </a:spcBef>
              <a:spcAft>
                <a:spcPts val="0"/>
              </a:spcAft>
              <a:defRPr/>
            </a:pPr>
            <a:r>
              <a:rPr lang="zh-CN" altLang="en-US" sz="4800" spc="300" dirty="0">
                <a:solidFill>
                  <a:srgbClr val="778495"/>
                </a:solidFill>
                <a:cs typeface="+mn-ea"/>
                <a:sym typeface="+mn-lt"/>
              </a:rPr>
              <a:t>谢谢欣赏</a:t>
            </a:r>
          </a:p>
        </p:txBody>
      </p:sp>
      <p:sp>
        <p:nvSpPr>
          <p:cNvPr id="11" name="TextBox 11"/>
          <p:cNvSpPr txBox="1"/>
          <p:nvPr/>
        </p:nvSpPr>
        <p:spPr>
          <a:xfrm flipH="1">
            <a:off x="3346467" y="1360388"/>
            <a:ext cx="2415261" cy="923330"/>
          </a:xfrm>
          <a:prstGeom prst="rect">
            <a:avLst/>
          </a:prstGeom>
          <a:noFill/>
        </p:spPr>
        <p:txBody>
          <a:bodyPr wrap="square" rtlCol="0">
            <a:spAutoFit/>
          </a:bodyPr>
          <a:lstStyle/>
          <a:p>
            <a:pPr algn="ctr"/>
            <a:r>
              <a:rPr lang="en-US" sz="5400" b="1" dirty="0">
                <a:cs typeface="+mn-ea"/>
                <a:sym typeface="+mn-lt"/>
              </a:rPr>
              <a:t>2019</a:t>
            </a:r>
            <a:endParaRPr lang="id-ID" sz="5400" b="1" dirty="0">
              <a:cs typeface="+mn-ea"/>
              <a:sym typeface="+mn-lt"/>
            </a:endParaRPr>
          </a:p>
        </p:txBody>
      </p:sp>
      <p:sp>
        <p:nvSpPr>
          <p:cNvPr id="6" name="等腰三角形 5"/>
          <p:cNvSpPr/>
          <p:nvPr/>
        </p:nvSpPr>
        <p:spPr>
          <a:xfrm rot="5400000">
            <a:off x="-112190" y="2855350"/>
            <a:ext cx="2374384" cy="2150007"/>
          </a:xfrm>
          <a:prstGeom prst="triangle">
            <a:avLst/>
          </a:prstGeom>
          <a:solidFill>
            <a:srgbClr val="BFBF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p:cNvSpPr/>
          <p:nvPr/>
        </p:nvSpPr>
        <p:spPr>
          <a:xfrm rot="16200000" flipH="1">
            <a:off x="1730131" y="2319873"/>
            <a:ext cx="971173" cy="879398"/>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等腰三角形 7"/>
          <p:cNvSpPr/>
          <p:nvPr/>
        </p:nvSpPr>
        <p:spPr>
          <a:xfrm rot="5400000">
            <a:off x="6212315" y="681846"/>
            <a:ext cx="2337552" cy="2116655"/>
          </a:xfrm>
          <a:prstGeom prst="triangle">
            <a:avLst/>
          </a:prstGeom>
          <a:blipFill dpi="0" rotWithShape="1">
            <a:blip r:embed="rId4" cstate="print">
              <a:grayscl/>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3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38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38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8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8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38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38000">
                                          <p:cBhvr additive="base">
                                            <p:cTn id="15" dur="500" fill="hold"/>
                                            <p:tgtEl>
                                              <p:spTgt spid="8"/>
                                            </p:tgtEl>
                                            <p:attrNameLst>
                                              <p:attrName>ppt_x</p:attrName>
                                            </p:attrNameLst>
                                          </p:cBhvr>
                                          <p:tavLst>
                                            <p:tav tm="0">
                                              <p:val>
                                                <p:strVal val="0-#ppt_w/2"/>
                                              </p:val>
                                            </p:tav>
                                            <p:tav tm="100000">
                                              <p:val>
                                                <p:strVal val="#ppt_x"/>
                                              </p:val>
                                            </p:tav>
                                          </p:tavLst>
                                        </p:anim>
                                        <p:anim calcmode="lin" valueType="num" p14:bounceEnd="38000">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5" presetClass="entr" presetSubtype="1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heckerboard(across)">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 grpId="0" animBg="1"/>
          <p:bldP spid="7" grpId="0" animBg="1"/>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5" presetClass="entr" presetSubtype="1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heckerboard(across)">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 grpId="0" animBg="1"/>
          <p:bldP spid="7" grpId="0" animBg="1"/>
          <p:bldP spid="8"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2843808" y="2188552"/>
            <a:ext cx="4176464" cy="677108"/>
          </a:xfrm>
          <a:prstGeom prst="rect">
            <a:avLst/>
          </a:prstGeom>
          <a:noFill/>
        </p:spPr>
        <p:txBody>
          <a:bodyPr wrap="square" lIns="0" tIns="0" rIns="0" bIns="0" rtlCol="0">
            <a:spAutoFit/>
          </a:bodyPr>
          <a:lstStyle/>
          <a:p>
            <a:r>
              <a:rPr lang="zh-CN" altLang="en-US" sz="4400" dirty="0">
                <a:solidFill>
                  <a:srgbClr val="7E7E7E"/>
                </a:solidFill>
                <a:cs typeface="+mn-ea"/>
                <a:sym typeface="+mn-lt"/>
              </a:rPr>
              <a:t>回溯算法求解</a:t>
            </a:r>
            <a:endParaRPr lang="en-GB" altLang="zh-CN" sz="4400" dirty="0">
              <a:solidFill>
                <a:srgbClr val="7E7E7E"/>
              </a:solidFill>
              <a:cs typeface="+mn-ea"/>
              <a:sym typeface="+mn-lt"/>
            </a:endParaRPr>
          </a:p>
        </p:txBody>
      </p:sp>
      <p:sp>
        <p:nvSpPr>
          <p:cNvPr id="8" name="TextBox 49"/>
          <p:cNvSpPr txBox="1"/>
          <p:nvPr/>
        </p:nvSpPr>
        <p:spPr>
          <a:xfrm>
            <a:off x="3132135" y="2921994"/>
            <a:ext cx="3190627" cy="161583"/>
          </a:xfrm>
          <a:prstGeom prst="rect">
            <a:avLst/>
          </a:prstGeom>
          <a:noFill/>
        </p:spPr>
        <p:txBody>
          <a:bodyPr wrap="square" lIns="0" tIns="0" rIns="0" bIns="0" rtlCol="0">
            <a:spAutoFit/>
          </a:bodyPr>
          <a:lstStyle/>
          <a:p>
            <a:pPr eaLnBrk="0" hangingPunct="0"/>
            <a:r>
              <a:rPr lang="zh-CN" altLang="en-US" sz="1050" dirty="0">
                <a:solidFill>
                  <a:schemeClr val="tx2">
                    <a:lumMod val="90000"/>
                    <a:lumOff val="10000"/>
                  </a:schemeClr>
                </a:solidFill>
                <a:cs typeface="+mn-ea"/>
                <a:sym typeface="+mn-lt"/>
              </a:rPr>
              <a:t>实现基础方法，基于一步交换利用回溯算法求解问题</a:t>
            </a:r>
          </a:p>
        </p:txBody>
      </p:sp>
      <p:sp>
        <p:nvSpPr>
          <p:cNvPr id="64" name="TextBox 48"/>
          <p:cNvSpPr txBox="1"/>
          <p:nvPr/>
        </p:nvSpPr>
        <p:spPr>
          <a:xfrm>
            <a:off x="3779912" y="1124620"/>
            <a:ext cx="1484586" cy="1231106"/>
          </a:xfrm>
          <a:prstGeom prst="rect">
            <a:avLst/>
          </a:prstGeom>
          <a:noFill/>
        </p:spPr>
        <p:txBody>
          <a:bodyPr wrap="square" lIns="0" tIns="0" rIns="0" bIns="0" rtlCol="0">
            <a:spAutoFit/>
          </a:bodyPr>
          <a:lstStyle/>
          <a:p>
            <a:r>
              <a:rPr lang="en-US" altLang="zh-CN" sz="8000" dirty="0">
                <a:solidFill>
                  <a:schemeClr val="tx1">
                    <a:lumMod val="95000"/>
                    <a:lumOff val="5000"/>
                  </a:schemeClr>
                </a:solidFill>
                <a:cs typeface="+mn-ea"/>
                <a:sym typeface="+mn-lt"/>
              </a:rPr>
              <a:t>01</a:t>
            </a:r>
            <a:endParaRPr lang="en-GB" altLang="zh-CN" sz="8000" dirty="0">
              <a:solidFill>
                <a:schemeClr val="tx1">
                  <a:lumMod val="95000"/>
                  <a:lumOff val="5000"/>
                </a:schemeClr>
              </a:solidFill>
              <a:cs typeface="+mn-ea"/>
              <a:sym typeface="+mn-lt"/>
            </a:endParaRPr>
          </a:p>
        </p:txBody>
      </p:sp>
      <p:sp>
        <p:nvSpPr>
          <p:cNvPr id="10" name="等腰三角形 9"/>
          <p:cNvSpPr/>
          <p:nvPr/>
        </p:nvSpPr>
        <p:spPr>
          <a:xfrm rot="5400000">
            <a:off x="-112190" y="2855350"/>
            <a:ext cx="2374384" cy="2150007"/>
          </a:xfrm>
          <a:prstGeom prst="triangle">
            <a:avLst/>
          </a:prstGeom>
          <a:solidFill>
            <a:srgbClr val="BFBF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11"/>
          <p:cNvSpPr/>
          <p:nvPr/>
        </p:nvSpPr>
        <p:spPr>
          <a:xfrm rot="16200000" flipH="1">
            <a:off x="1730131" y="2319873"/>
            <a:ext cx="971173" cy="879398"/>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p:cNvSpPr/>
          <p:nvPr/>
        </p:nvSpPr>
        <p:spPr>
          <a:xfrm rot="5400000">
            <a:off x="6212315" y="681846"/>
            <a:ext cx="2337552" cy="2116655"/>
          </a:xfrm>
          <a:prstGeom prst="triangle">
            <a:avLst/>
          </a:prstGeom>
          <a:blipFill dpi="0" rotWithShape="1">
            <a:blip r:embed="rId4" cstate="print">
              <a:grayscl/>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38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38000">
                                          <p:cBhvr additive="base">
                                            <p:cTn id="7" dur="500" fill="hold"/>
                                            <p:tgtEl>
                                              <p:spTgt spid="10"/>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38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38000">
                                          <p:cBhvr additive="base">
                                            <p:cTn id="11" dur="500" fill="hold"/>
                                            <p:tgtEl>
                                              <p:spTgt spid="12"/>
                                            </p:tgtEl>
                                            <p:attrNameLst>
                                              <p:attrName>ppt_x</p:attrName>
                                            </p:attrNameLst>
                                          </p:cBhvr>
                                          <p:tavLst>
                                            <p:tav tm="0">
                                              <p:val>
                                                <p:strVal val="1+#ppt_w/2"/>
                                              </p:val>
                                            </p:tav>
                                            <p:tav tm="100000">
                                              <p:val>
                                                <p:strVal val="#ppt_x"/>
                                              </p:val>
                                            </p:tav>
                                          </p:tavLst>
                                        </p:anim>
                                        <p:anim calcmode="lin" valueType="num" p14:bounceEnd="38000">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38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38000">
                                          <p:cBhvr additive="base">
                                            <p:cTn id="15" dur="50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64"/>
                                            </p:tgtEl>
                                            <p:attrNameLst>
                                              <p:attrName>style.visibility</p:attrName>
                                            </p:attrNameLst>
                                          </p:cBhvr>
                                          <p:to>
                                            <p:strVal val="visible"/>
                                          </p:to>
                                        </p:set>
                                        <p:animEffect transition="in" filter="wipe(left)">
                                          <p:cBhvr>
                                            <p:cTn id="20" dur="200"/>
                                            <p:tgtEl>
                                              <p:spTgt spid="64"/>
                                            </p:tgtEl>
                                          </p:cBhvr>
                                        </p:animEffect>
                                      </p:childTnLst>
                                    </p:cTn>
                                  </p:par>
                                </p:childTnLst>
                              </p:cTn>
                            </p:par>
                            <p:par>
                              <p:cTn id="21" fill="hold">
                                <p:stCondLst>
                                  <p:cond delay="76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7"/>
                                            </p:tgtEl>
                                            <p:attrNameLst>
                                              <p:attrName>style.visibility</p:attrName>
                                            </p:attrNameLst>
                                          </p:cBhvr>
                                          <p:to>
                                            <p:strVal val="visible"/>
                                          </p:to>
                                        </p:set>
                                        <p:animEffect transition="in" filter="wipe(left)">
                                          <p:cBhvr>
                                            <p:cTn id="24" dur="200"/>
                                            <p:tgtEl>
                                              <p:spTgt spid="7"/>
                                            </p:tgtEl>
                                          </p:cBhvr>
                                        </p:animEffect>
                                      </p:childTnLst>
                                    </p:cTn>
                                  </p:par>
                                </p:childTnLst>
                              </p:cTn>
                            </p:par>
                            <p:par>
                              <p:cTn id="25" fill="hold">
                                <p:stCondLst>
                                  <p:cond delay="126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8"/>
                                            </p:tgtEl>
                                            <p:attrNameLst>
                                              <p:attrName>style.visibility</p:attrName>
                                            </p:attrNameLst>
                                          </p:cBhvr>
                                          <p:to>
                                            <p:strVal val="visible"/>
                                          </p:to>
                                        </p:set>
                                        <p:animEffect transition="in" filter="wipe(left)">
                                          <p:cBhvr>
                                            <p:cTn id="28"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4" grpId="0"/>
          <p:bldP spid="10"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64"/>
                                            </p:tgtEl>
                                            <p:attrNameLst>
                                              <p:attrName>style.visibility</p:attrName>
                                            </p:attrNameLst>
                                          </p:cBhvr>
                                          <p:to>
                                            <p:strVal val="visible"/>
                                          </p:to>
                                        </p:set>
                                        <p:animEffect transition="in" filter="wipe(left)">
                                          <p:cBhvr>
                                            <p:cTn id="20" dur="200"/>
                                            <p:tgtEl>
                                              <p:spTgt spid="64"/>
                                            </p:tgtEl>
                                          </p:cBhvr>
                                        </p:animEffect>
                                      </p:childTnLst>
                                    </p:cTn>
                                  </p:par>
                                </p:childTnLst>
                              </p:cTn>
                            </p:par>
                            <p:par>
                              <p:cTn id="21" fill="hold">
                                <p:stCondLst>
                                  <p:cond delay="76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7"/>
                                            </p:tgtEl>
                                            <p:attrNameLst>
                                              <p:attrName>style.visibility</p:attrName>
                                            </p:attrNameLst>
                                          </p:cBhvr>
                                          <p:to>
                                            <p:strVal val="visible"/>
                                          </p:to>
                                        </p:set>
                                        <p:animEffect transition="in" filter="wipe(left)">
                                          <p:cBhvr>
                                            <p:cTn id="24" dur="200"/>
                                            <p:tgtEl>
                                              <p:spTgt spid="7"/>
                                            </p:tgtEl>
                                          </p:cBhvr>
                                        </p:animEffect>
                                      </p:childTnLst>
                                    </p:cTn>
                                  </p:par>
                                </p:childTnLst>
                              </p:cTn>
                            </p:par>
                            <p:par>
                              <p:cTn id="25" fill="hold">
                                <p:stCondLst>
                                  <p:cond delay="126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8"/>
                                            </p:tgtEl>
                                            <p:attrNameLst>
                                              <p:attrName>style.visibility</p:attrName>
                                            </p:attrNameLst>
                                          </p:cBhvr>
                                          <p:to>
                                            <p:strVal val="visible"/>
                                          </p:to>
                                        </p:set>
                                        <p:animEffect transition="in" filter="wipe(left)">
                                          <p:cBhvr>
                                            <p:cTn id="28"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4" grpId="0"/>
          <p:bldP spid="10" grpId="0" animBg="1"/>
          <p:bldP spid="12" grpId="0" animBg="1"/>
          <p:bldP spid="13"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5374432" y="180767"/>
            <a:ext cx="5992343" cy="4615845"/>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68580" tIns="34290" rIns="68580" bIns="34290" numCol="1" anchor="t" anchorCtr="0" compatLnSpc="1"/>
          <a:lstStyle/>
          <a:p>
            <a:endParaRPr lang="zh-CN" altLang="en-US" sz="1350"/>
          </a:p>
        </p:txBody>
      </p:sp>
      <p:cxnSp>
        <p:nvCxnSpPr>
          <p:cNvPr id="22" name="直接连接符 21"/>
          <p:cNvCxnSpPr>
            <a:stCxn id="52" idx="2"/>
            <a:endCxn id="51" idx="5"/>
          </p:cNvCxnSpPr>
          <p:nvPr/>
        </p:nvCxnSpPr>
        <p:spPr>
          <a:xfrm rot="20700000" flipH="1">
            <a:off x="8148366" y="1748122"/>
            <a:ext cx="528520" cy="5120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8405625" y="1097194"/>
            <a:ext cx="437612" cy="17577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8439368" y="1278896"/>
            <a:ext cx="191499" cy="41442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8688904" y="1681210"/>
            <a:ext cx="230186" cy="35685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8482803" y="2092558"/>
            <a:ext cx="421986" cy="3832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8509309" y="2146089"/>
            <a:ext cx="236987" cy="39033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8940112" y="2092160"/>
            <a:ext cx="157989" cy="704083"/>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8871364" y="2504145"/>
            <a:ext cx="211571" cy="351274"/>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8762133" y="2556122"/>
            <a:ext cx="131791" cy="77331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8146736" y="2216766"/>
            <a:ext cx="384192" cy="59473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8810496" y="2870377"/>
            <a:ext cx="351335" cy="4523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8927148" y="3339507"/>
            <a:ext cx="179035" cy="51450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8233591" y="2607796"/>
            <a:ext cx="577002" cy="18836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8196545" y="1887360"/>
            <a:ext cx="217605" cy="28927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8320063" y="2837137"/>
            <a:ext cx="448053" cy="590588"/>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8324770" y="3427105"/>
            <a:ext cx="525371" cy="33081"/>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7903741" y="3608299"/>
            <a:ext cx="456311" cy="33045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8378531" y="3451162"/>
            <a:ext cx="737852" cy="5042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9166471" y="3799221"/>
            <a:ext cx="76553" cy="7657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椭圆 43"/>
          <p:cNvSpPr/>
          <p:nvPr/>
        </p:nvSpPr>
        <p:spPr>
          <a:xfrm rot="9525715" flipH="1">
            <a:off x="8376679" y="1271213"/>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椭圆 44"/>
          <p:cNvSpPr/>
          <p:nvPr/>
        </p:nvSpPr>
        <p:spPr>
          <a:xfrm rot="9525715" flipH="1">
            <a:off x="8826064" y="1042106"/>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椭圆 45"/>
          <p:cNvSpPr/>
          <p:nvPr/>
        </p:nvSpPr>
        <p:spPr>
          <a:xfrm rot="9525715" flipH="1">
            <a:off x="8900589" y="2036094"/>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p:cNvSpPr/>
          <p:nvPr/>
        </p:nvSpPr>
        <p:spPr>
          <a:xfrm rot="9525715" flipH="1">
            <a:off x="8835507" y="3331568"/>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p:nvSpPr>
        <p:spPr>
          <a:xfrm rot="9525715" flipH="1">
            <a:off x="8774432" y="2497153"/>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p:nvPr/>
        </p:nvSpPr>
        <p:spPr>
          <a:xfrm rot="9525715" flipH="1">
            <a:off x="8211745" y="284911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rot="9525715" flipH="1">
            <a:off x="7723015" y="2481871"/>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椭圆 50"/>
          <p:cNvSpPr/>
          <p:nvPr/>
        </p:nvSpPr>
        <p:spPr>
          <a:xfrm rot="9525715" flipH="1">
            <a:off x="8123295" y="1864383"/>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p:cNvSpPr/>
          <p:nvPr/>
        </p:nvSpPr>
        <p:spPr>
          <a:xfrm rot="9525715" flipH="1">
            <a:off x="8660239" y="1660207"/>
            <a:ext cx="29933" cy="2994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椭圆 52"/>
          <p:cNvSpPr/>
          <p:nvPr/>
        </p:nvSpPr>
        <p:spPr>
          <a:xfrm rot="9525715" flipH="1">
            <a:off x="8446766" y="2135705"/>
            <a:ext cx="26259" cy="2626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椭圆 53"/>
          <p:cNvSpPr/>
          <p:nvPr/>
        </p:nvSpPr>
        <p:spPr>
          <a:xfrm rot="9525715" flipH="1">
            <a:off x="9085547" y="2794905"/>
            <a:ext cx="39376" cy="3938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椭圆 54"/>
          <p:cNvSpPr/>
          <p:nvPr/>
        </p:nvSpPr>
        <p:spPr>
          <a:xfrm rot="9525715" flipH="1">
            <a:off x="8296769" y="3513997"/>
            <a:ext cx="42683" cy="4269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椭圆 55"/>
          <p:cNvSpPr/>
          <p:nvPr/>
        </p:nvSpPr>
        <p:spPr>
          <a:xfrm rot="9525715" flipH="1">
            <a:off x="7935778" y="399020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椭圆 56"/>
          <p:cNvSpPr/>
          <p:nvPr/>
        </p:nvSpPr>
        <p:spPr>
          <a:xfrm rot="9525715" flipH="1">
            <a:off x="7687124" y="4492099"/>
            <a:ext cx="80412" cy="8042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椭圆 57"/>
          <p:cNvSpPr/>
          <p:nvPr/>
        </p:nvSpPr>
        <p:spPr>
          <a:xfrm rot="9525715" flipH="1">
            <a:off x="8552553" y="4352501"/>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椭圆 58"/>
          <p:cNvSpPr/>
          <p:nvPr/>
        </p:nvSpPr>
        <p:spPr>
          <a:xfrm rot="9525715" flipH="1">
            <a:off x="7651429" y="3716731"/>
            <a:ext cx="35107" cy="3511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41" name="直接连接符 40"/>
          <p:cNvCxnSpPr>
            <a:endCxn id="45" idx="5"/>
          </p:cNvCxnSpPr>
          <p:nvPr/>
        </p:nvCxnSpPr>
        <p:spPr>
          <a:xfrm flipH="1">
            <a:off x="8866407" y="370216"/>
            <a:ext cx="232018" cy="67433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8024397" y="3969553"/>
            <a:ext cx="484582" cy="4561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8999964" y="4660890"/>
            <a:ext cx="55775" cy="5578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64" name="直接连接符 63"/>
          <p:cNvCxnSpPr>
            <a:stCxn id="58" idx="7"/>
          </p:cNvCxnSpPr>
          <p:nvPr/>
        </p:nvCxnSpPr>
        <p:spPr>
          <a:xfrm>
            <a:off x="8607633" y="4392856"/>
            <a:ext cx="384120" cy="2832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A3748C4-90CA-4283-A08B-C4DD71C595FF}"/>
              </a:ext>
            </a:extLst>
          </p:cNvPr>
          <p:cNvCxnSpPr/>
          <p:nvPr/>
        </p:nvCxnSpPr>
        <p:spPr>
          <a:xfrm>
            <a:off x="4499992" y="419424"/>
            <a:ext cx="0" cy="4337210"/>
          </a:xfrm>
          <a:prstGeom prst="line">
            <a:avLst/>
          </a:prstGeom>
          <a:ln w="19050">
            <a:gradFill>
              <a:gsLst>
                <a:gs pos="0">
                  <a:schemeClr val="tx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1400000" scaled="0"/>
            </a:gra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63FB0A88-9031-4600-89F0-2E3F61016864}"/>
              </a:ext>
            </a:extLst>
          </p:cNvPr>
          <p:cNvSpPr txBox="1"/>
          <p:nvPr/>
        </p:nvSpPr>
        <p:spPr>
          <a:xfrm>
            <a:off x="287638" y="180477"/>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mn-lt"/>
                <a:ea typeface="+mn-ea"/>
                <a:cs typeface="+mn-ea"/>
                <a:sym typeface="+mn-lt"/>
              </a:rPr>
              <a:t>检查是否可消去</a:t>
            </a:r>
            <a:endParaRPr lang="en-GB" altLang="zh-CN" sz="1800" dirty="0">
              <a:solidFill>
                <a:srgbClr val="778495"/>
              </a:solidFill>
              <a:latin typeface="+mn-lt"/>
              <a:ea typeface="+mn-ea"/>
              <a:cs typeface="+mn-ea"/>
              <a:sym typeface="+mn-lt"/>
            </a:endParaRPr>
          </a:p>
        </p:txBody>
      </p:sp>
      <p:graphicFrame>
        <p:nvGraphicFramePr>
          <p:cNvPr id="61" name="表格 60">
            <a:extLst>
              <a:ext uri="{FF2B5EF4-FFF2-40B4-BE49-F238E27FC236}">
                <a16:creationId xmlns:a16="http://schemas.microsoft.com/office/drawing/2014/main" id="{F1D99034-A68E-4EA7-BF36-55B6F1EC69C2}"/>
              </a:ext>
            </a:extLst>
          </p:cNvPr>
          <p:cNvGraphicFramePr>
            <a:graphicFrameLocks noGrp="1"/>
          </p:cNvGraphicFramePr>
          <p:nvPr>
            <p:extLst>
              <p:ext uri="{D42A27DB-BD31-4B8C-83A1-F6EECF244321}">
                <p14:modId xmlns:p14="http://schemas.microsoft.com/office/powerpoint/2010/main" val="2527254126"/>
              </p:ext>
            </p:extLst>
          </p:nvPr>
        </p:nvGraphicFramePr>
        <p:xfrm>
          <a:off x="5189980" y="1369220"/>
          <a:ext cx="1852104" cy="2854045"/>
        </p:xfrm>
        <a:graphic>
          <a:graphicData uri="http://schemas.openxmlformats.org/drawingml/2006/table">
            <a:tbl>
              <a:tblPr firstRow="1" bandRow="1">
                <a:tableStyleId>{5C22544A-7EE6-4342-B048-85BDC9FD1C3A}</a:tableStyleId>
              </a:tblPr>
              <a:tblGrid>
                <a:gridCol w="463026">
                  <a:extLst>
                    <a:ext uri="{9D8B030D-6E8A-4147-A177-3AD203B41FA5}">
                      <a16:colId xmlns:a16="http://schemas.microsoft.com/office/drawing/2014/main" val="2080063595"/>
                    </a:ext>
                  </a:extLst>
                </a:gridCol>
                <a:gridCol w="463026">
                  <a:extLst>
                    <a:ext uri="{9D8B030D-6E8A-4147-A177-3AD203B41FA5}">
                      <a16:colId xmlns:a16="http://schemas.microsoft.com/office/drawing/2014/main" val="4024343288"/>
                    </a:ext>
                  </a:extLst>
                </a:gridCol>
                <a:gridCol w="463026">
                  <a:extLst>
                    <a:ext uri="{9D8B030D-6E8A-4147-A177-3AD203B41FA5}">
                      <a16:colId xmlns:a16="http://schemas.microsoft.com/office/drawing/2014/main" val="3532259287"/>
                    </a:ext>
                  </a:extLst>
                </a:gridCol>
                <a:gridCol w="463026">
                  <a:extLst>
                    <a:ext uri="{9D8B030D-6E8A-4147-A177-3AD203B41FA5}">
                      <a16:colId xmlns:a16="http://schemas.microsoft.com/office/drawing/2014/main" val="773812402"/>
                    </a:ext>
                  </a:extLst>
                </a:gridCol>
              </a:tblGrid>
              <a:tr h="570809">
                <a:tc>
                  <a:txBody>
                    <a:bodyPr/>
                    <a:lstStyle/>
                    <a:p>
                      <a:endParaRPr lang="zh-CN" altLang="en-US" dirty="0"/>
                    </a:p>
                  </a:txBody>
                  <a:tcPr/>
                </a:tc>
                <a:tc>
                  <a:txBody>
                    <a:bodyPr/>
                    <a:lstStyle/>
                    <a:p>
                      <a:endParaRPr lang="zh-CN" altLang="en-US" dirty="0">
                        <a:solidFill>
                          <a:srgbClr val="FF0000"/>
                        </a:solidFill>
                      </a:endParaRPr>
                    </a:p>
                  </a:txBody>
                  <a:tcPr>
                    <a:solidFill>
                      <a:srgbClr val="7030A0"/>
                    </a:solidFill>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08694047"/>
                  </a:ext>
                </a:extLst>
              </a:tr>
              <a:tr h="570809">
                <a:tc>
                  <a:txBody>
                    <a:bodyPr/>
                    <a:lstStyle/>
                    <a:p>
                      <a:endParaRPr lang="zh-CN" altLang="en-US" dirty="0"/>
                    </a:p>
                  </a:txBody>
                  <a:tcPr>
                    <a:solidFill>
                      <a:srgbClr val="002060"/>
                    </a:solidFill>
                  </a:tcPr>
                </a:tc>
                <a:tc>
                  <a:txBody>
                    <a:bodyPr/>
                    <a:lstStyle/>
                    <a:p>
                      <a:endParaRPr lang="zh-CN" altLang="en-US" dirty="0"/>
                    </a:p>
                  </a:txBody>
                  <a:tcPr>
                    <a:solidFill>
                      <a:srgbClr val="00B050"/>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extLst>
                  <a:ext uri="{0D108BD9-81ED-4DB2-BD59-A6C34878D82A}">
                    <a16:rowId xmlns:a16="http://schemas.microsoft.com/office/drawing/2014/main" val="4042744555"/>
                  </a:ext>
                </a:extLst>
              </a:tr>
              <a:tr h="570809">
                <a:tc>
                  <a:txBody>
                    <a:bodyPr/>
                    <a:lstStyle/>
                    <a:p>
                      <a:endParaRPr lang="zh-CN" altLang="en-US" dirty="0"/>
                    </a:p>
                  </a:txBody>
                  <a:tcPr>
                    <a:solidFill>
                      <a:srgbClr val="92D050"/>
                    </a:solidFill>
                  </a:tcPr>
                </a:tc>
                <a:tc>
                  <a:txBody>
                    <a:bodyPr/>
                    <a:lstStyle/>
                    <a:p>
                      <a:endParaRPr lang="zh-CN" altLang="en-US" dirty="0"/>
                    </a:p>
                  </a:txBody>
                  <a:tcPr>
                    <a:solidFill>
                      <a:srgbClr val="002060"/>
                    </a:solidFill>
                  </a:tcPr>
                </a:tc>
                <a:tc>
                  <a:txBody>
                    <a:bodyPr/>
                    <a:lstStyle/>
                    <a:p>
                      <a:endParaRPr lang="zh-CN" altLang="en-US" dirty="0"/>
                    </a:p>
                  </a:txBody>
                  <a:tcPr>
                    <a:solidFill>
                      <a:srgbClr val="00B050"/>
                    </a:solidFill>
                  </a:tcPr>
                </a:tc>
                <a:tc>
                  <a:txBody>
                    <a:bodyPr/>
                    <a:lstStyle/>
                    <a:p>
                      <a:endParaRPr lang="zh-CN" altLang="en-US" dirty="0"/>
                    </a:p>
                  </a:txBody>
                  <a:tcPr>
                    <a:solidFill>
                      <a:srgbClr val="7030A0"/>
                    </a:solidFill>
                  </a:tcPr>
                </a:tc>
                <a:extLst>
                  <a:ext uri="{0D108BD9-81ED-4DB2-BD59-A6C34878D82A}">
                    <a16:rowId xmlns:a16="http://schemas.microsoft.com/office/drawing/2014/main" val="4286238649"/>
                  </a:ext>
                </a:extLst>
              </a:tr>
              <a:tr h="570809">
                <a:tc>
                  <a:txBody>
                    <a:bodyPr/>
                    <a:lstStyle/>
                    <a:p>
                      <a:endParaRPr lang="zh-CN" altLang="en-US" dirty="0"/>
                    </a:p>
                  </a:txBody>
                  <a:tcPr>
                    <a:solidFill>
                      <a:srgbClr val="00B050"/>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tc>
                  <a:txBody>
                    <a:bodyPr/>
                    <a:lstStyle/>
                    <a:p>
                      <a:pPr algn="ctr"/>
                      <a:endParaRPr lang="zh-CN" altLang="en-US" dirty="0"/>
                    </a:p>
                  </a:txBody>
                  <a:tcPr>
                    <a:solidFill>
                      <a:srgbClr val="00B050"/>
                    </a:solidFill>
                  </a:tcPr>
                </a:tc>
                <a:extLst>
                  <a:ext uri="{0D108BD9-81ED-4DB2-BD59-A6C34878D82A}">
                    <a16:rowId xmlns:a16="http://schemas.microsoft.com/office/drawing/2014/main" val="1263089952"/>
                  </a:ext>
                </a:extLst>
              </a:tr>
              <a:tr h="570809">
                <a:tc>
                  <a:txBody>
                    <a:bodyPr/>
                    <a:lstStyle/>
                    <a:p>
                      <a:endParaRPr lang="zh-CN" altLang="en-US" dirty="0"/>
                    </a:p>
                  </a:txBody>
                  <a:tcPr>
                    <a:solidFill>
                      <a:srgbClr val="7030A0"/>
                    </a:solidFill>
                  </a:tcPr>
                </a:tc>
                <a:tc>
                  <a:txBody>
                    <a:bodyPr/>
                    <a:lstStyle/>
                    <a:p>
                      <a:endParaRPr lang="zh-CN" altLang="en-US" dirty="0"/>
                    </a:p>
                  </a:txBody>
                  <a:tcPr>
                    <a:solidFill>
                      <a:srgbClr val="002060"/>
                    </a:solidFill>
                  </a:tcPr>
                </a:tc>
                <a:tc>
                  <a:txBody>
                    <a:bodyPr/>
                    <a:lstStyle/>
                    <a:p>
                      <a:endParaRPr lang="zh-CN" altLang="en-US" dirty="0"/>
                    </a:p>
                  </a:txBody>
                  <a:tcPr>
                    <a:solidFill>
                      <a:srgbClr val="7030A0"/>
                    </a:solidFill>
                  </a:tcPr>
                </a:tc>
                <a:tc>
                  <a:txBody>
                    <a:bodyPr/>
                    <a:lstStyle/>
                    <a:p>
                      <a:endParaRPr lang="zh-CN" altLang="en-US" dirty="0"/>
                    </a:p>
                  </a:txBody>
                  <a:tcPr>
                    <a:solidFill>
                      <a:schemeClr val="accent1"/>
                    </a:solidFill>
                  </a:tcPr>
                </a:tc>
                <a:extLst>
                  <a:ext uri="{0D108BD9-81ED-4DB2-BD59-A6C34878D82A}">
                    <a16:rowId xmlns:a16="http://schemas.microsoft.com/office/drawing/2014/main" val="1676722292"/>
                  </a:ext>
                </a:extLst>
              </a:tr>
            </a:tbl>
          </a:graphicData>
        </a:graphic>
      </p:graphicFrame>
      <p:sp>
        <p:nvSpPr>
          <p:cNvPr id="69" name="Freeform: Shape 37">
            <a:extLst>
              <a:ext uri="{FF2B5EF4-FFF2-40B4-BE49-F238E27FC236}">
                <a16:creationId xmlns:a16="http://schemas.microsoft.com/office/drawing/2014/main" id="{D4D5BCD3-905E-4006-955E-5E5D0876C1D0}"/>
              </a:ext>
            </a:extLst>
          </p:cNvPr>
          <p:cNvSpPr/>
          <p:nvPr/>
        </p:nvSpPr>
        <p:spPr>
          <a:xfrm rot="1706723">
            <a:off x="822653" y="3055895"/>
            <a:ext cx="2722291" cy="538415"/>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0" name="Freeform: Shape 35">
            <a:extLst>
              <a:ext uri="{FF2B5EF4-FFF2-40B4-BE49-F238E27FC236}">
                <a16:creationId xmlns:a16="http://schemas.microsoft.com/office/drawing/2014/main" id="{0FB878D6-9665-43F5-A825-2B5C7723F53E}"/>
              </a:ext>
            </a:extLst>
          </p:cNvPr>
          <p:cNvSpPr/>
          <p:nvPr/>
        </p:nvSpPr>
        <p:spPr>
          <a:xfrm rot="565617">
            <a:off x="942025" y="2704470"/>
            <a:ext cx="2722291" cy="538415"/>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1" name="Freeform: Shape 33">
            <a:extLst>
              <a:ext uri="{FF2B5EF4-FFF2-40B4-BE49-F238E27FC236}">
                <a16:creationId xmlns:a16="http://schemas.microsoft.com/office/drawing/2014/main" id="{5187CBA1-FDB4-4437-A23F-5016C6742313}"/>
              </a:ext>
            </a:extLst>
          </p:cNvPr>
          <p:cNvSpPr/>
          <p:nvPr/>
        </p:nvSpPr>
        <p:spPr>
          <a:xfrm rot="21085328">
            <a:off x="942921" y="2363089"/>
            <a:ext cx="2722291" cy="538415"/>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2" name="Freeform: Shape 34">
            <a:extLst>
              <a:ext uri="{FF2B5EF4-FFF2-40B4-BE49-F238E27FC236}">
                <a16:creationId xmlns:a16="http://schemas.microsoft.com/office/drawing/2014/main" id="{8C309C03-33F8-460C-ADFF-074E9258C323}"/>
              </a:ext>
            </a:extLst>
          </p:cNvPr>
          <p:cNvSpPr/>
          <p:nvPr/>
        </p:nvSpPr>
        <p:spPr>
          <a:xfrm rot="20079945">
            <a:off x="853671" y="2050957"/>
            <a:ext cx="2722291" cy="538415"/>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4" name="Rectangle 54">
            <a:extLst>
              <a:ext uri="{FF2B5EF4-FFF2-40B4-BE49-F238E27FC236}">
                <a16:creationId xmlns:a16="http://schemas.microsoft.com/office/drawing/2014/main" id="{8F12CC6B-9BF1-4B9B-B7D8-8B9D7FC0C316}"/>
              </a:ext>
            </a:extLst>
          </p:cNvPr>
          <p:cNvSpPr/>
          <p:nvPr/>
        </p:nvSpPr>
        <p:spPr>
          <a:xfrm rot="19939097">
            <a:off x="2265258" y="1990307"/>
            <a:ext cx="946413" cy="230833"/>
          </a:xfrm>
          <a:prstGeom prst="rect">
            <a:avLst/>
          </a:prstGeom>
        </p:spPr>
        <p:txBody>
          <a:bodyPr wrap="none">
            <a:normAutofit fontScale="77500" lnSpcReduction="20000"/>
          </a:bodyPr>
          <a:lstStyle/>
          <a:p>
            <a:pPr algn="r"/>
            <a:r>
              <a:rPr lang="zh-CN" altLang="en-US" sz="1400" b="1" dirty="0">
                <a:solidFill>
                  <a:schemeClr val="bg1"/>
                </a:solidFill>
                <a:cs typeface="+mn-ea"/>
                <a:sym typeface="+mn-lt"/>
              </a:rPr>
              <a:t>试探性交换</a:t>
            </a:r>
          </a:p>
        </p:txBody>
      </p:sp>
      <p:sp>
        <p:nvSpPr>
          <p:cNvPr id="75" name="Rectangle 55">
            <a:extLst>
              <a:ext uri="{FF2B5EF4-FFF2-40B4-BE49-F238E27FC236}">
                <a16:creationId xmlns:a16="http://schemas.microsoft.com/office/drawing/2014/main" id="{8574E3B7-1CEF-4D02-B8C3-9E84C180BE31}"/>
              </a:ext>
            </a:extLst>
          </p:cNvPr>
          <p:cNvSpPr/>
          <p:nvPr/>
        </p:nvSpPr>
        <p:spPr>
          <a:xfrm rot="21051736">
            <a:off x="2547859" y="2441874"/>
            <a:ext cx="946413" cy="230833"/>
          </a:xfrm>
          <a:prstGeom prst="rect">
            <a:avLst/>
          </a:prstGeom>
        </p:spPr>
        <p:txBody>
          <a:bodyPr wrap="none">
            <a:normAutofit fontScale="77500" lnSpcReduction="20000"/>
          </a:bodyPr>
          <a:lstStyle/>
          <a:p>
            <a:pPr algn="r"/>
            <a:r>
              <a:rPr lang="zh-CN" altLang="en-US" sz="1400" b="1" dirty="0">
                <a:solidFill>
                  <a:schemeClr val="bg1"/>
                </a:solidFill>
                <a:cs typeface="+mn-ea"/>
                <a:sym typeface="+mn-lt"/>
              </a:rPr>
              <a:t>对交换元素进行扫描</a:t>
            </a:r>
          </a:p>
        </p:txBody>
      </p:sp>
      <p:sp>
        <p:nvSpPr>
          <p:cNvPr id="76" name="Rectangle 56">
            <a:extLst>
              <a:ext uri="{FF2B5EF4-FFF2-40B4-BE49-F238E27FC236}">
                <a16:creationId xmlns:a16="http://schemas.microsoft.com/office/drawing/2014/main" id="{EE047C3A-47FE-4763-8E72-CCDEF0125E5F}"/>
              </a:ext>
            </a:extLst>
          </p:cNvPr>
          <p:cNvSpPr/>
          <p:nvPr/>
        </p:nvSpPr>
        <p:spPr>
          <a:xfrm rot="720999">
            <a:off x="2535924" y="2983969"/>
            <a:ext cx="946413" cy="230833"/>
          </a:xfrm>
          <a:prstGeom prst="rect">
            <a:avLst/>
          </a:prstGeom>
        </p:spPr>
        <p:txBody>
          <a:bodyPr wrap="none">
            <a:normAutofit fontScale="77500" lnSpcReduction="20000"/>
          </a:bodyPr>
          <a:lstStyle/>
          <a:p>
            <a:pPr algn="r"/>
            <a:r>
              <a:rPr lang="zh-CN" altLang="en-US" sz="1400" b="1" dirty="0">
                <a:solidFill>
                  <a:schemeClr val="bg1"/>
                </a:solidFill>
                <a:cs typeface="+mn-ea"/>
                <a:sym typeface="+mn-lt"/>
              </a:rPr>
              <a:t>标记为可消去</a:t>
            </a:r>
          </a:p>
        </p:txBody>
      </p:sp>
      <p:sp>
        <p:nvSpPr>
          <p:cNvPr id="77" name="Rectangle 57">
            <a:extLst>
              <a:ext uri="{FF2B5EF4-FFF2-40B4-BE49-F238E27FC236}">
                <a16:creationId xmlns:a16="http://schemas.microsoft.com/office/drawing/2014/main" id="{64E67F77-A3C4-46EF-986D-C2DA19BED264}"/>
              </a:ext>
            </a:extLst>
          </p:cNvPr>
          <p:cNvSpPr/>
          <p:nvPr/>
        </p:nvSpPr>
        <p:spPr>
          <a:xfrm rot="1764474">
            <a:off x="2318682" y="3532462"/>
            <a:ext cx="946413" cy="230833"/>
          </a:xfrm>
          <a:prstGeom prst="rect">
            <a:avLst/>
          </a:prstGeom>
        </p:spPr>
        <p:txBody>
          <a:bodyPr wrap="none">
            <a:normAutofit fontScale="77500" lnSpcReduction="20000"/>
          </a:bodyPr>
          <a:lstStyle/>
          <a:p>
            <a:pPr algn="r"/>
            <a:r>
              <a:rPr lang="zh-CN" altLang="en-US" sz="1400" b="1" dirty="0">
                <a:solidFill>
                  <a:schemeClr val="bg1"/>
                </a:solidFill>
                <a:cs typeface="+mn-ea"/>
                <a:sym typeface="+mn-lt"/>
              </a:rPr>
              <a:t>重置</a:t>
            </a:r>
          </a:p>
        </p:txBody>
      </p:sp>
      <p:cxnSp>
        <p:nvCxnSpPr>
          <p:cNvPr id="3" name="直接箭头连接符 2">
            <a:extLst>
              <a:ext uri="{FF2B5EF4-FFF2-40B4-BE49-F238E27FC236}">
                <a16:creationId xmlns:a16="http://schemas.microsoft.com/office/drawing/2014/main" id="{A3FD6E0B-C95D-40FC-BAAC-DAF2A0AF0C36}"/>
              </a:ext>
            </a:extLst>
          </p:cNvPr>
          <p:cNvCxnSpPr/>
          <p:nvPr/>
        </p:nvCxnSpPr>
        <p:spPr>
          <a:xfrm>
            <a:off x="5364088" y="2224295"/>
            <a:ext cx="576064"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表格 85">
            <a:extLst>
              <a:ext uri="{FF2B5EF4-FFF2-40B4-BE49-F238E27FC236}">
                <a16:creationId xmlns:a16="http://schemas.microsoft.com/office/drawing/2014/main" id="{B750F17A-84D8-4925-859F-E94554EF6E33}"/>
              </a:ext>
            </a:extLst>
          </p:cNvPr>
          <p:cNvGraphicFramePr>
            <a:graphicFrameLocks noGrp="1"/>
          </p:cNvGraphicFramePr>
          <p:nvPr>
            <p:extLst>
              <p:ext uri="{D42A27DB-BD31-4B8C-83A1-F6EECF244321}">
                <p14:modId xmlns:p14="http://schemas.microsoft.com/office/powerpoint/2010/main" val="3036789540"/>
              </p:ext>
            </p:extLst>
          </p:nvPr>
        </p:nvGraphicFramePr>
        <p:xfrm>
          <a:off x="5190761" y="1369219"/>
          <a:ext cx="1852104" cy="2854045"/>
        </p:xfrm>
        <a:graphic>
          <a:graphicData uri="http://schemas.openxmlformats.org/drawingml/2006/table">
            <a:tbl>
              <a:tblPr firstRow="1" bandRow="1">
                <a:tableStyleId>{5C22544A-7EE6-4342-B048-85BDC9FD1C3A}</a:tableStyleId>
              </a:tblPr>
              <a:tblGrid>
                <a:gridCol w="463026">
                  <a:extLst>
                    <a:ext uri="{9D8B030D-6E8A-4147-A177-3AD203B41FA5}">
                      <a16:colId xmlns:a16="http://schemas.microsoft.com/office/drawing/2014/main" val="2080063595"/>
                    </a:ext>
                  </a:extLst>
                </a:gridCol>
                <a:gridCol w="463026">
                  <a:extLst>
                    <a:ext uri="{9D8B030D-6E8A-4147-A177-3AD203B41FA5}">
                      <a16:colId xmlns:a16="http://schemas.microsoft.com/office/drawing/2014/main" val="4024343288"/>
                    </a:ext>
                  </a:extLst>
                </a:gridCol>
                <a:gridCol w="463026">
                  <a:extLst>
                    <a:ext uri="{9D8B030D-6E8A-4147-A177-3AD203B41FA5}">
                      <a16:colId xmlns:a16="http://schemas.microsoft.com/office/drawing/2014/main" val="3532259287"/>
                    </a:ext>
                  </a:extLst>
                </a:gridCol>
                <a:gridCol w="463026">
                  <a:extLst>
                    <a:ext uri="{9D8B030D-6E8A-4147-A177-3AD203B41FA5}">
                      <a16:colId xmlns:a16="http://schemas.microsoft.com/office/drawing/2014/main" val="773812402"/>
                    </a:ext>
                  </a:extLst>
                </a:gridCol>
              </a:tblGrid>
              <a:tr h="570809">
                <a:tc>
                  <a:txBody>
                    <a:bodyPr/>
                    <a:lstStyle/>
                    <a:p>
                      <a:endParaRPr lang="zh-CN" altLang="en-US" dirty="0"/>
                    </a:p>
                  </a:txBody>
                  <a:tcPr/>
                </a:tc>
                <a:tc>
                  <a:txBody>
                    <a:bodyPr/>
                    <a:lstStyle/>
                    <a:p>
                      <a:endParaRPr lang="zh-CN" altLang="en-US" dirty="0">
                        <a:solidFill>
                          <a:srgbClr val="FF0000"/>
                        </a:solidFill>
                      </a:endParaRPr>
                    </a:p>
                  </a:txBody>
                  <a:tcPr>
                    <a:solidFill>
                      <a:srgbClr val="7030A0"/>
                    </a:solidFill>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508694047"/>
                  </a:ext>
                </a:extLst>
              </a:tr>
              <a:tr h="570809">
                <a:tc>
                  <a:txBody>
                    <a:bodyPr/>
                    <a:lstStyle/>
                    <a:p>
                      <a:endParaRPr lang="zh-CN" altLang="en-US" dirty="0"/>
                    </a:p>
                  </a:txBody>
                  <a:tcPr>
                    <a:solidFill>
                      <a:srgbClr val="00B050"/>
                    </a:solidFill>
                  </a:tcPr>
                </a:tc>
                <a:tc>
                  <a:txBody>
                    <a:bodyPr/>
                    <a:lstStyle/>
                    <a:p>
                      <a:endParaRPr lang="zh-CN" altLang="en-US" dirty="0"/>
                    </a:p>
                  </a:txBody>
                  <a:tcPr>
                    <a:solidFill>
                      <a:srgbClr val="002060"/>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extLst>
                  <a:ext uri="{0D108BD9-81ED-4DB2-BD59-A6C34878D82A}">
                    <a16:rowId xmlns:a16="http://schemas.microsoft.com/office/drawing/2014/main" val="4042744555"/>
                  </a:ext>
                </a:extLst>
              </a:tr>
              <a:tr h="570809">
                <a:tc>
                  <a:txBody>
                    <a:bodyPr/>
                    <a:lstStyle/>
                    <a:p>
                      <a:endParaRPr lang="zh-CN" altLang="en-US" dirty="0"/>
                    </a:p>
                  </a:txBody>
                  <a:tcPr>
                    <a:solidFill>
                      <a:srgbClr val="92D050"/>
                    </a:solidFill>
                  </a:tcPr>
                </a:tc>
                <a:tc>
                  <a:txBody>
                    <a:bodyPr/>
                    <a:lstStyle/>
                    <a:p>
                      <a:endParaRPr lang="zh-CN" altLang="en-US" dirty="0"/>
                    </a:p>
                  </a:txBody>
                  <a:tcPr>
                    <a:solidFill>
                      <a:srgbClr val="002060"/>
                    </a:solidFill>
                  </a:tcPr>
                </a:tc>
                <a:tc>
                  <a:txBody>
                    <a:bodyPr/>
                    <a:lstStyle/>
                    <a:p>
                      <a:endParaRPr lang="zh-CN" altLang="en-US" dirty="0"/>
                    </a:p>
                  </a:txBody>
                  <a:tcPr>
                    <a:solidFill>
                      <a:srgbClr val="00B050"/>
                    </a:solidFill>
                  </a:tcPr>
                </a:tc>
                <a:tc>
                  <a:txBody>
                    <a:bodyPr/>
                    <a:lstStyle/>
                    <a:p>
                      <a:endParaRPr lang="zh-CN" altLang="en-US" dirty="0"/>
                    </a:p>
                  </a:txBody>
                  <a:tcPr>
                    <a:solidFill>
                      <a:srgbClr val="7030A0"/>
                    </a:solidFill>
                  </a:tcPr>
                </a:tc>
                <a:extLst>
                  <a:ext uri="{0D108BD9-81ED-4DB2-BD59-A6C34878D82A}">
                    <a16:rowId xmlns:a16="http://schemas.microsoft.com/office/drawing/2014/main" val="4286238649"/>
                  </a:ext>
                </a:extLst>
              </a:tr>
              <a:tr h="570809">
                <a:tc>
                  <a:txBody>
                    <a:bodyPr/>
                    <a:lstStyle/>
                    <a:p>
                      <a:endParaRPr lang="zh-CN" altLang="en-US" dirty="0"/>
                    </a:p>
                  </a:txBody>
                  <a:tcPr>
                    <a:solidFill>
                      <a:srgbClr val="00B050"/>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tc>
                  <a:txBody>
                    <a:bodyPr/>
                    <a:lstStyle/>
                    <a:p>
                      <a:pPr algn="ctr"/>
                      <a:endParaRPr lang="zh-CN" altLang="en-US" dirty="0"/>
                    </a:p>
                  </a:txBody>
                  <a:tcPr>
                    <a:solidFill>
                      <a:srgbClr val="00B050"/>
                    </a:solidFill>
                  </a:tcPr>
                </a:tc>
                <a:extLst>
                  <a:ext uri="{0D108BD9-81ED-4DB2-BD59-A6C34878D82A}">
                    <a16:rowId xmlns:a16="http://schemas.microsoft.com/office/drawing/2014/main" val="1263089952"/>
                  </a:ext>
                </a:extLst>
              </a:tr>
              <a:tr h="570809">
                <a:tc>
                  <a:txBody>
                    <a:bodyPr/>
                    <a:lstStyle/>
                    <a:p>
                      <a:endParaRPr lang="zh-CN" altLang="en-US" dirty="0"/>
                    </a:p>
                  </a:txBody>
                  <a:tcPr>
                    <a:solidFill>
                      <a:srgbClr val="7030A0"/>
                    </a:solidFill>
                  </a:tcPr>
                </a:tc>
                <a:tc>
                  <a:txBody>
                    <a:bodyPr/>
                    <a:lstStyle/>
                    <a:p>
                      <a:endParaRPr lang="zh-CN" altLang="en-US" dirty="0"/>
                    </a:p>
                  </a:txBody>
                  <a:tcPr>
                    <a:solidFill>
                      <a:srgbClr val="002060"/>
                    </a:solidFill>
                  </a:tcPr>
                </a:tc>
                <a:tc>
                  <a:txBody>
                    <a:bodyPr/>
                    <a:lstStyle/>
                    <a:p>
                      <a:endParaRPr lang="zh-CN" altLang="en-US" dirty="0"/>
                    </a:p>
                  </a:txBody>
                  <a:tcPr>
                    <a:solidFill>
                      <a:srgbClr val="7030A0"/>
                    </a:solidFill>
                  </a:tcPr>
                </a:tc>
                <a:tc>
                  <a:txBody>
                    <a:bodyPr/>
                    <a:lstStyle/>
                    <a:p>
                      <a:endParaRPr lang="zh-CN" altLang="en-US" dirty="0"/>
                    </a:p>
                  </a:txBody>
                  <a:tcPr>
                    <a:solidFill>
                      <a:schemeClr val="accent1"/>
                    </a:solidFill>
                  </a:tcPr>
                </a:tc>
                <a:extLst>
                  <a:ext uri="{0D108BD9-81ED-4DB2-BD59-A6C34878D82A}">
                    <a16:rowId xmlns:a16="http://schemas.microsoft.com/office/drawing/2014/main" val="1676722292"/>
                  </a:ext>
                </a:extLst>
              </a:tr>
            </a:tbl>
          </a:graphicData>
        </a:graphic>
      </p:graphicFrame>
      <p:sp>
        <p:nvSpPr>
          <p:cNvPr id="4" name="矩形 3">
            <a:extLst>
              <a:ext uri="{FF2B5EF4-FFF2-40B4-BE49-F238E27FC236}">
                <a16:creationId xmlns:a16="http://schemas.microsoft.com/office/drawing/2014/main" id="{6AB3811B-4112-4DE4-8425-5F034078E838}"/>
              </a:ext>
            </a:extLst>
          </p:cNvPr>
          <p:cNvSpPr/>
          <p:nvPr/>
        </p:nvSpPr>
        <p:spPr>
          <a:xfrm>
            <a:off x="5189980" y="1930959"/>
            <a:ext cx="934860" cy="598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6EF6A38C-A34C-4CC0-83BE-0C6CC276241A}"/>
              </a:ext>
            </a:extLst>
          </p:cNvPr>
          <p:cNvCxnSpPr/>
          <p:nvPr/>
        </p:nvCxnSpPr>
        <p:spPr>
          <a:xfrm>
            <a:off x="5868144" y="2184842"/>
            <a:ext cx="0" cy="18073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7" name="表格 86">
            <a:extLst>
              <a:ext uri="{FF2B5EF4-FFF2-40B4-BE49-F238E27FC236}">
                <a16:creationId xmlns:a16="http://schemas.microsoft.com/office/drawing/2014/main" id="{FFEC027D-3433-4C69-BEFB-C673BA312D8F}"/>
              </a:ext>
            </a:extLst>
          </p:cNvPr>
          <p:cNvGraphicFramePr>
            <a:graphicFrameLocks noGrp="1"/>
          </p:cNvGraphicFramePr>
          <p:nvPr>
            <p:extLst>
              <p:ext uri="{D42A27DB-BD31-4B8C-83A1-F6EECF244321}">
                <p14:modId xmlns:p14="http://schemas.microsoft.com/office/powerpoint/2010/main" val="1165179870"/>
              </p:ext>
            </p:extLst>
          </p:nvPr>
        </p:nvGraphicFramePr>
        <p:xfrm>
          <a:off x="5180416" y="1377258"/>
          <a:ext cx="1852104" cy="2854045"/>
        </p:xfrm>
        <a:graphic>
          <a:graphicData uri="http://schemas.openxmlformats.org/drawingml/2006/table">
            <a:tbl>
              <a:tblPr firstRow="1" bandRow="1">
                <a:tableStyleId>{5C22544A-7EE6-4342-B048-85BDC9FD1C3A}</a:tableStyleId>
              </a:tblPr>
              <a:tblGrid>
                <a:gridCol w="463026">
                  <a:extLst>
                    <a:ext uri="{9D8B030D-6E8A-4147-A177-3AD203B41FA5}">
                      <a16:colId xmlns:a16="http://schemas.microsoft.com/office/drawing/2014/main" val="2080063595"/>
                    </a:ext>
                  </a:extLst>
                </a:gridCol>
                <a:gridCol w="463026">
                  <a:extLst>
                    <a:ext uri="{9D8B030D-6E8A-4147-A177-3AD203B41FA5}">
                      <a16:colId xmlns:a16="http://schemas.microsoft.com/office/drawing/2014/main" val="4024343288"/>
                    </a:ext>
                  </a:extLst>
                </a:gridCol>
                <a:gridCol w="463026">
                  <a:extLst>
                    <a:ext uri="{9D8B030D-6E8A-4147-A177-3AD203B41FA5}">
                      <a16:colId xmlns:a16="http://schemas.microsoft.com/office/drawing/2014/main" val="3532259287"/>
                    </a:ext>
                  </a:extLst>
                </a:gridCol>
                <a:gridCol w="463026">
                  <a:extLst>
                    <a:ext uri="{9D8B030D-6E8A-4147-A177-3AD203B41FA5}">
                      <a16:colId xmlns:a16="http://schemas.microsoft.com/office/drawing/2014/main" val="773812402"/>
                    </a:ext>
                  </a:extLst>
                </a:gridCol>
              </a:tblGrid>
              <a:tr h="570809">
                <a:tc>
                  <a:txBody>
                    <a:bodyPr/>
                    <a:lstStyle/>
                    <a:p>
                      <a:endParaRPr lang="zh-CN" altLang="en-US" dirty="0"/>
                    </a:p>
                  </a:txBody>
                  <a:tcPr/>
                </a:tc>
                <a:tc>
                  <a:txBody>
                    <a:bodyPr/>
                    <a:lstStyle/>
                    <a:p>
                      <a:endParaRPr lang="zh-CN" altLang="en-US" dirty="0">
                        <a:solidFill>
                          <a:srgbClr val="FF0000"/>
                        </a:solidFill>
                      </a:endParaRPr>
                    </a:p>
                  </a:txBody>
                  <a:tcPr>
                    <a:solidFill>
                      <a:srgbClr val="7030A0"/>
                    </a:solidFill>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508694047"/>
                  </a:ext>
                </a:extLst>
              </a:tr>
              <a:tr h="570809">
                <a:tc>
                  <a:txBody>
                    <a:bodyPr/>
                    <a:lstStyle/>
                    <a:p>
                      <a:endParaRPr lang="zh-CN" altLang="en-US" dirty="0"/>
                    </a:p>
                  </a:txBody>
                  <a:tcPr>
                    <a:solidFill>
                      <a:srgbClr val="002060"/>
                    </a:solidFill>
                  </a:tcPr>
                </a:tc>
                <a:tc>
                  <a:txBody>
                    <a:bodyPr/>
                    <a:lstStyle/>
                    <a:p>
                      <a:endParaRPr lang="zh-CN" altLang="en-US" dirty="0"/>
                    </a:p>
                  </a:txBody>
                  <a:tcPr>
                    <a:solidFill>
                      <a:srgbClr val="00B050"/>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extLst>
                  <a:ext uri="{0D108BD9-81ED-4DB2-BD59-A6C34878D82A}">
                    <a16:rowId xmlns:a16="http://schemas.microsoft.com/office/drawing/2014/main" val="4042744555"/>
                  </a:ext>
                </a:extLst>
              </a:tr>
              <a:tr h="570809">
                <a:tc>
                  <a:txBody>
                    <a:bodyPr/>
                    <a:lstStyle/>
                    <a:p>
                      <a:endParaRPr lang="zh-CN" altLang="en-US" dirty="0"/>
                    </a:p>
                  </a:txBody>
                  <a:tcPr>
                    <a:solidFill>
                      <a:srgbClr val="92D050"/>
                    </a:solidFill>
                  </a:tcPr>
                </a:tc>
                <a:tc>
                  <a:txBody>
                    <a:bodyPr/>
                    <a:lstStyle/>
                    <a:p>
                      <a:endParaRPr lang="zh-CN" altLang="en-US" dirty="0"/>
                    </a:p>
                  </a:txBody>
                  <a:tcPr>
                    <a:solidFill>
                      <a:srgbClr val="002060"/>
                    </a:solidFill>
                  </a:tcPr>
                </a:tc>
                <a:tc>
                  <a:txBody>
                    <a:bodyPr/>
                    <a:lstStyle/>
                    <a:p>
                      <a:endParaRPr lang="zh-CN" altLang="en-US" dirty="0"/>
                    </a:p>
                  </a:txBody>
                  <a:tcPr>
                    <a:solidFill>
                      <a:srgbClr val="00B050"/>
                    </a:solidFill>
                  </a:tcPr>
                </a:tc>
                <a:tc>
                  <a:txBody>
                    <a:bodyPr/>
                    <a:lstStyle/>
                    <a:p>
                      <a:endParaRPr lang="zh-CN" altLang="en-US" dirty="0"/>
                    </a:p>
                  </a:txBody>
                  <a:tcPr>
                    <a:solidFill>
                      <a:srgbClr val="7030A0"/>
                    </a:solidFill>
                  </a:tcPr>
                </a:tc>
                <a:extLst>
                  <a:ext uri="{0D108BD9-81ED-4DB2-BD59-A6C34878D82A}">
                    <a16:rowId xmlns:a16="http://schemas.microsoft.com/office/drawing/2014/main" val="4286238649"/>
                  </a:ext>
                </a:extLst>
              </a:tr>
              <a:tr h="570809">
                <a:tc>
                  <a:txBody>
                    <a:bodyPr/>
                    <a:lstStyle/>
                    <a:p>
                      <a:endParaRPr lang="zh-CN" altLang="en-US" dirty="0"/>
                    </a:p>
                  </a:txBody>
                  <a:tcPr>
                    <a:solidFill>
                      <a:srgbClr val="00B050"/>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tc>
                  <a:txBody>
                    <a:bodyPr/>
                    <a:lstStyle/>
                    <a:p>
                      <a:pPr algn="ctr"/>
                      <a:endParaRPr lang="zh-CN" altLang="en-US" dirty="0"/>
                    </a:p>
                  </a:txBody>
                  <a:tcPr>
                    <a:solidFill>
                      <a:srgbClr val="00B050"/>
                    </a:solidFill>
                  </a:tcPr>
                </a:tc>
                <a:extLst>
                  <a:ext uri="{0D108BD9-81ED-4DB2-BD59-A6C34878D82A}">
                    <a16:rowId xmlns:a16="http://schemas.microsoft.com/office/drawing/2014/main" val="1263089952"/>
                  </a:ext>
                </a:extLst>
              </a:tr>
              <a:tr h="570809">
                <a:tc>
                  <a:txBody>
                    <a:bodyPr/>
                    <a:lstStyle/>
                    <a:p>
                      <a:endParaRPr lang="zh-CN" altLang="en-US" dirty="0"/>
                    </a:p>
                  </a:txBody>
                  <a:tcPr>
                    <a:solidFill>
                      <a:srgbClr val="7030A0"/>
                    </a:solidFill>
                  </a:tcPr>
                </a:tc>
                <a:tc>
                  <a:txBody>
                    <a:bodyPr/>
                    <a:lstStyle/>
                    <a:p>
                      <a:endParaRPr lang="zh-CN" altLang="en-US" dirty="0"/>
                    </a:p>
                  </a:txBody>
                  <a:tcPr>
                    <a:solidFill>
                      <a:srgbClr val="002060"/>
                    </a:solidFill>
                  </a:tcPr>
                </a:tc>
                <a:tc>
                  <a:txBody>
                    <a:bodyPr/>
                    <a:lstStyle/>
                    <a:p>
                      <a:endParaRPr lang="zh-CN" altLang="en-US" dirty="0"/>
                    </a:p>
                  </a:txBody>
                  <a:tcPr>
                    <a:solidFill>
                      <a:srgbClr val="7030A0"/>
                    </a:solidFill>
                  </a:tcPr>
                </a:tc>
                <a:tc>
                  <a:txBody>
                    <a:bodyPr/>
                    <a:lstStyle/>
                    <a:p>
                      <a:endParaRPr lang="zh-CN" altLang="en-US" dirty="0"/>
                    </a:p>
                  </a:txBody>
                  <a:tcPr>
                    <a:solidFill>
                      <a:schemeClr val="accent1"/>
                    </a:solidFill>
                  </a:tcPr>
                </a:tc>
                <a:extLst>
                  <a:ext uri="{0D108BD9-81ED-4DB2-BD59-A6C34878D82A}">
                    <a16:rowId xmlns:a16="http://schemas.microsoft.com/office/drawing/2014/main" val="1676722292"/>
                  </a:ext>
                </a:extLst>
              </a:tr>
            </a:tbl>
          </a:graphicData>
        </a:graphic>
      </p:graphicFrame>
    </p:spTree>
    <p:extLst>
      <p:ext uri="{BB962C8B-B14F-4D97-AF65-F5344CB8AC3E}">
        <p14:creationId xmlns:p14="http://schemas.microsoft.com/office/powerpoint/2010/main" val="39719042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250"/>
                                        <p:tgtEl>
                                          <p:spTgt spid="73"/>
                                        </p:tgtEl>
                                      </p:cBhvr>
                                    </p:animEffect>
                                  </p:childTnLst>
                                </p:cTn>
                              </p:par>
                              <p:par>
                                <p:cTn id="8" presetID="63" presetClass="path" presetSubtype="0" decel="30000" fill="hold" grpId="1" nodeType="withEffect">
                                  <p:stCondLst>
                                    <p:cond delay="250"/>
                                  </p:stCondLst>
                                  <p:childTnLst>
                                    <p:animMotion origin="layout" path="M -0.124349 -0.124074 L 0 0 E" pathEditMode="relative" ptsTypes="">
                                      <p:cBhvr>
                                        <p:cTn id="9" dur="1250" fill="hold"/>
                                        <p:tgtEl>
                                          <p:spTgt spid="73"/>
                                        </p:tgtEl>
                                        <p:attrNameLst>
                                          <p:attrName>ppt_x</p:attrName>
                                          <p:attrName>ppt_y</p:attrName>
                                        </p:attrNameLst>
                                      </p:cBhvr>
                                    </p:animMotion>
                                  </p:childTnLst>
                                </p:cTn>
                              </p:par>
                              <p:par>
                                <p:cTn id="10" presetID="6" presetClass="emph" presetSubtype="0" decel="30000" fill="hold" grpId="2" nodeType="withEffect">
                                  <p:stCondLst>
                                    <p:cond delay="250"/>
                                  </p:stCondLst>
                                  <p:childTnLst>
                                    <p:animScale>
                                      <p:cBhvr>
                                        <p:cTn id="11" dur="1250" fill="hold"/>
                                        <p:tgtEl>
                                          <p:spTgt spid="73"/>
                                        </p:tgtEl>
                                      </p:cBhvr>
                                      <p:by x="150000" y="150000"/>
                                      <p:from x="146726" y="119179"/>
                                      <p:to x="100000" y="100000"/>
                                    </p:animScale>
                                  </p:childTnLst>
                                </p:cTn>
                              </p:par>
                              <p:par>
                                <p:cTn id="12" presetID="31" presetClass="entr" presetSubtype="0" fill="hold" nodeType="withEffect">
                                  <p:stCondLst>
                                    <p:cond delay="5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ppt_w</p:attrName>
                                        </p:attrNameLst>
                                      </p:cBhvr>
                                      <p:tavLst>
                                        <p:tav tm="0">
                                          <p:val>
                                            <p:fltVal val="0"/>
                                          </p:val>
                                        </p:tav>
                                        <p:tav tm="100000">
                                          <p:val>
                                            <p:strVal val="#ppt_w"/>
                                          </p:val>
                                        </p:tav>
                                      </p:tavLst>
                                    </p:anim>
                                    <p:anim calcmode="lin" valueType="num">
                                      <p:cBhvr>
                                        <p:cTn id="15" dur="1000" fill="hold"/>
                                        <p:tgtEl>
                                          <p:spTgt spid="64"/>
                                        </p:tgtEl>
                                        <p:attrNameLst>
                                          <p:attrName>ppt_h</p:attrName>
                                        </p:attrNameLst>
                                      </p:cBhvr>
                                      <p:tavLst>
                                        <p:tav tm="0">
                                          <p:val>
                                            <p:fltVal val="0"/>
                                          </p:val>
                                        </p:tav>
                                        <p:tav tm="100000">
                                          <p:val>
                                            <p:strVal val="#ppt_h"/>
                                          </p:val>
                                        </p:tav>
                                      </p:tavLst>
                                    </p:anim>
                                    <p:anim calcmode="lin" valueType="num">
                                      <p:cBhvr>
                                        <p:cTn id="16" dur="1000" fill="hold"/>
                                        <p:tgtEl>
                                          <p:spTgt spid="64"/>
                                        </p:tgtEl>
                                        <p:attrNameLst>
                                          <p:attrName>style.rotation</p:attrName>
                                        </p:attrNameLst>
                                      </p:cBhvr>
                                      <p:tavLst>
                                        <p:tav tm="0">
                                          <p:val>
                                            <p:fltVal val="90"/>
                                          </p:val>
                                        </p:tav>
                                        <p:tav tm="100000">
                                          <p:val>
                                            <p:fltVal val="0"/>
                                          </p:val>
                                        </p:tav>
                                      </p:tavLst>
                                    </p:anim>
                                    <p:animEffect transition="in" filter="fade">
                                      <p:cBhvr>
                                        <p:cTn id="17" dur="1000"/>
                                        <p:tgtEl>
                                          <p:spTgt spid="64"/>
                                        </p:tgtEl>
                                      </p:cBhvr>
                                    </p:animEffect>
                                  </p:childTnLst>
                                </p:cTn>
                              </p:par>
                              <p:par>
                                <p:cTn id="18" presetID="31" presetClass="entr" presetSubtype="0"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1000" fill="hold"/>
                                        <p:tgtEl>
                                          <p:spTgt spid="42"/>
                                        </p:tgtEl>
                                        <p:attrNameLst>
                                          <p:attrName>ppt_w</p:attrName>
                                        </p:attrNameLst>
                                      </p:cBhvr>
                                      <p:tavLst>
                                        <p:tav tm="0">
                                          <p:val>
                                            <p:fltVal val="0"/>
                                          </p:val>
                                        </p:tav>
                                        <p:tav tm="100000">
                                          <p:val>
                                            <p:strVal val="#ppt_w"/>
                                          </p:val>
                                        </p:tav>
                                      </p:tavLst>
                                    </p:anim>
                                    <p:anim calcmode="lin" valueType="num">
                                      <p:cBhvr>
                                        <p:cTn id="21" dur="1000" fill="hold"/>
                                        <p:tgtEl>
                                          <p:spTgt spid="42"/>
                                        </p:tgtEl>
                                        <p:attrNameLst>
                                          <p:attrName>ppt_h</p:attrName>
                                        </p:attrNameLst>
                                      </p:cBhvr>
                                      <p:tavLst>
                                        <p:tav tm="0">
                                          <p:val>
                                            <p:fltVal val="0"/>
                                          </p:val>
                                        </p:tav>
                                        <p:tav tm="100000">
                                          <p:val>
                                            <p:strVal val="#ppt_h"/>
                                          </p:val>
                                        </p:tav>
                                      </p:tavLst>
                                    </p:anim>
                                    <p:anim calcmode="lin" valueType="num">
                                      <p:cBhvr>
                                        <p:cTn id="22" dur="1000" fill="hold"/>
                                        <p:tgtEl>
                                          <p:spTgt spid="42"/>
                                        </p:tgtEl>
                                        <p:attrNameLst>
                                          <p:attrName>style.rotation</p:attrName>
                                        </p:attrNameLst>
                                      </p:cBhvr>
                                      <p:tavLst>
                                        <p:tav tm="0">
                                          <p:val>
                                            <p:fltVal val="90"/>
                                          </p:val>
                                        </p:tav>
                                        <p:tav tm="100000">
                                          <p:val>
                                            <p:fltVal val="0"/>
                                          </p:val>
                                        </p:tav>
                                      </p:tavLst>
                                    </p:anim>
                                    <p:animEffect transition="in" filter="fade">
                                      <p:cBhvr>
                                        <p:cTn id="23" dur="1000"/>
                                        <p:tgtEl>
                                          <p:spTgt spid="42"/>
                                        </p:tgtEl>
                                      </p:cBhvr>
                                    </p:animEffect>
                                  </p:childTnLst>
                                </p:cTn>
                              </p:par>
                              <p:par>
                                <p:cTn id="24" presetID="31"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 calcmode="lin" valueType="num">
                                      <p:cBhvr>
                                        <p:cTn id="34" dur="1000" fill="hold"/>
                                        <p:tgtEl>
                                          <p:spTgt spid="38"/>
                                        </p:tgtEl>
                                        <p:attrNameLst>
                                          <p:attrName>style.rotation</p:attrName>
                                        </p:attrNameLst>
                                      </p:cBhvr>
                                      <p:tavLst>
                                        <p:tav tm="0">
                                          <p:val>
                                            <p:fltVal val="90"/>
                                          </p:val>
                                        </p:tav>
                                        <p:tav tm="100000">
                                          <p:val>
                                            <p:fltVal val="0"/>
                                          </p:val>
                                        </p:tav>
                                      </p:tavLst>
                                    </p:anim>
                                    <p:animEffect transition="in" filter="fade">
                                      <p:cBhvr>
                                        <p:cTn id="35" dur="1000"/>
                                        <p:tgtEl>
                                          <p:spTgt spid="38"/>
                                        </p:tgtEl>
                                      </p:cBhvr>
                                    </p:animEffect>
                                  </p:childTnLst>
                                </p:cTn>
                              </p:par>
                              <p:par>
                                <p:cTn id="36" presetID="31" presetClass="entr" presetSubtype="0" fill="hold" nodeType="withEffect">
                                  <p:stCondLst>
                                    <p:cond delay="50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par>
                                <p:cTn id="42" presetID="31" presetClass="entr" presetSubtype="0"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fltVal val="0"/>
                                          </p:val>
                                        </p:tav>
                                        <p:tav tm="100000">
                                          <p:val>
                                            <p:strVal val="#ppt_w"/>
                                          </p:val>
                                        </p:tav>
                                      </p:tavLst>
                                    </p:anim>
                                    <p:anim calcmode="lin" valueType="num">
                                      <p:cBhvr>
                                        <p:cTn id="45" dur="1000" fill="hold"/>
                                        <p:tgtEl>
                                          <p:spTgt spid="33"/>
                                        </p:tgtEl>
                                        <p:attrNameLst>
                                          <p:attrName>ppt_h</p:attrName>
                                        </p:attrNameLst>
                                      </p:cBhvr>
                                      <p:tavLst>
                                        <p:tav tm="0">
                                          <p:val>
                                            <p:fltVal val="0"/>
                                          </p:val>
                                        </p:tav>
                                        <p:tav tm="100000">
                                          <p:val>
                                            <p:strVal val="#ppt_h"/>
                                          </p:val>
                                        </p:tav>
                                      </p:tavLst>
                                    </p:anim>
                                    <p:anim calcmode="lin" valueType="num">
                                      <p:cBhvr>
                                        <p:cTn id="46" dur="1000" fill="hold"/>
                                        <p:tgtEl>
                                          <p:spTgt spid="33"/>
                                        </p:tgtEl>
                                        <p:attrNameLst>
                                          <p:attrName>style.rotation</p:attrName>
                                        </p:attrNameLst>
                                      </p:cBhvr>
                                      <p:tavLst>
                                        <p:tav tm="0">
                                          <p:val>
                                            <p:fltVal val="90"/>
                                          </p:val>
                                        </p:tav>
                                        <p:tav tm="100000">
                                          <p:val>
                                            <p:fltVal val="0"/>
                                          </p:val>
                                        </p:tav>
                                      </p:tavLst>
                                    </p:anim>
                                    <p:animEffect transition="in" filter="fade">
                                      <p:cBhvr>
                                        <p:cTn id="47" dur="1000"/>
                                        <p:tgtEl>
                                          <p:spTgt spid="33"/>
                                        </p:tgtEl>
                                      </p:cBhvr>
                                    </p:animEffect>
                                  </p:childTnLst>
                                </p:cTn>
                              </p:par>
                              <p:par>
                                <p:cTn id="48" presetID="31" presetClass="entr" presetSubtype="0" fill="hold"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fltVal val="0"/>
                                          </p:val>
                                        </p:tav>
                                        <p:tav tm="100000">
                                          <p:val>
                                            <p:strVal val="#ppt_h"/>
                                          </p:val>
                                        </p:tav>
                                      </p:tavLst>
                                    </p:anim>
                                    <p:anim calcmode="lin" valueType="num">
                                      <p:cBhvr>
                                        <p:cTn id="52" dur="1000" fill="hold"/>
                                        <p:tgtEl>
                                          <p:spTgt spid="32"/>
                                        </p:tgtEl>
                                        <p:attrNameLst>
                                          <p:attrName>style.rotation</p:attrName>
                                        </p:attrNameLst>
                                      </p:cBhvr>
                                      <p:tavLst>
                                        <p:tav tm="0">
                                          <p:val>
                                            <p:fltVal val="90"/>
                                          </p:val>
                                        </p:tav>
                                        <p:tav tm="100000">
                                          <p:val>
                                            <p:fltVal val="0"/>
                                          </p:val>
                                        </p:tav>
                                      </p:tavLst>
                                    </p:anim>
                                    <p:animEffect transition="in" filter="fade">
                                      <p:cBhvr>
                                        <p:cTn id="53" dur="1000"/>
                                        <p:tgtEl>
                                          <p:spTgt spid="32"/>
                                        </p:tgtEl>
                                      </p:cBhvr>
                                    </p:animEffect>
                                  </p:childTnLst>
                                </p:cTn>
                              </p:par>
                              <p:par>
                                <p:cTn id="54" presetID="31"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par>
                                <p:cTn id="60" presetID="31" presetClass="entr" presetSubtype="0" fill="hold" nodeType="withEffect">
                                  <p:stCondLst>
                                    <p:cond delay="5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1000" fill="hold"/>
                                        <p:tgtEl>
                                          <p:spTgt spid="36"/>
                                        </p:tgtEl>
                                        <p:attrNameLst>
                                          <p:attrName>ppt_w</p:attrName>
                                        </p:attrNameLst>
                                      </p:cBhvr>
                                      <p:tavLst>
                                        <p:tav tm="0">
                                          <p:val>
                                            <p:fltVal val="0"/>
                                          </p:val>
                                        </p:tav>
                                        <p:tav tm="100000">
                                          <p:val>
                                            <p:strVal val="#ppt_w"/>
                                          </p:val>
                                        </p:tav>
                                      </p:tavLst>
                                    </p:anim>
                                    <p:anim calcmode="lin" valueType="num">
                                      <p:cBhvr>
                                        <p:cTn id="63" dur="1000" fill="hold"/>
                                        <p:tgtEl>
                                          <p:spTgt spid="36"/>
                                        </p:tgtEl>
                                        <p:attrNameLst>
                                          <p:attrName>ppt_h</p:attrName>
                                        </p:attrNameLst>
                                      </p:cBhvr>
                                      <p:tavLst>
                                        <p:tav tm="0">
                                          <p:val>
                                            <p:fltVal val="0"/>
                                          </p:val>
                                        </p:tav>
                                        <p:tav tm="100000">
                                          <p:val>
                                            <p:strVal val="#ppt_h"/>
                                          </p:val>
                                        </p:tav>
                                      </p:tavLst>
                                    </p:anim>
                                    <p:anim calcmode="lin" valueType="num">
                                      <p:cBhvr>
                                        <p:cTn id="64" dur="1000" fill="hold"/>
                                        <p:tgtEl>
                                          <p:spTgt spid="36"/>
                                        </p:tgtEl>
                                        <p:attrNameLst>
                                          <p:attrName>style.rotation</p:attrName>
                                        </p:attrNameLst>
                                      </p:cBhvr>
                                      <p:tavLst>
                                        <p:tav tm="0">
                                          <p:val>
                                            <p:fltVal val="90"/>
                                          </p:val>
                                        </p:tav>
                                        <p:tav tm="100000">
                                          <p:val>
                                            <p:fltVal val="0"/>
                                          </p:val>
                                        </p:tav>
                                      </p:tavLst>
                                    </p:anim>
                                    <p:animEffect transition="in" filter="fade">
                                      <p:cBhvr>
                                        <p:cTn id="65" dur="1000"/>
                                        <p:tgtEl>
                                          <p:spTgt spid="36"/>
                                        </p:tgtEl>
                                      </p:cBhvr>
                                    </p:animEffect>
                                  </p:childTnLst>
                                </p:cTn>
                              </p:par>
                              <p:par>
                                <p:cTn id="66" presetID="31" presetClass="entr" presetSubtype="0"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 calcmode="lin" valueType="num">
                                      <p:cBhvr>
                                        <p:cTn id="68" dur="1000" fill="hold"/>
                                        <p:tgtEl>
                                          <p:spTgt spid="34"/>
                                        </p:tgtEl>
                                        <p:attrNameLst>
                                          <p:attrName>ppt_w</p:attrName>
                                        </p:attrNameLst>
                                      </p:cBhvr>
                                      <p:tavLst>
                                        <p:tav tm="0">
                                          <p:val>
                                            <p:fltVal val="0"/>
                                          </p:val>
                                        </p:tav>
                                        <p:tav tm="100000">
                                          <p:val>
                                            <p:strVal val="#ppt_w"/>
                                          </p:val>
                                        </p:tav>
                                      </p:tavLst>
                                    </p:anim>
                                    <p:anim calcmode="lin" valueType="num">
                                      <p:cBhvr>
                                        <p:cTn id="69" dur="1000" fill="hold"/>
                                        <p:tgtEl>
                                          <p:spTgt spid="34"/>
                                        </p:tgtEl>
                                        <p:attrNameLst>
                                          <p:attrName>ppt_h</p:attrName>
                                        </p:attrNameLst>
                                      </p:cBhvr>
                                      <p:tavLst>
                                        <p:tav tm="0">
                                          <p:val>
                                            <p:fltVal val="0"/>
                                          </p:val>
                                        </p:tav>
                                        <p:tav tm="100000">
                                          <p:val>
                                            <p:strVal val="#ppt_h"/>
                                          </p:val>
                                        </p:tav>
                                      </p:tavLst>
                                    </p:anim>
                                    <p:anim calcmode="lin" valueType="num">
                                      <p:cBhvr>
                                        <p:cTn id="70" dur="1000" fill="hold"/>
                                        <p:tgtEl>
                                          <p:spTgt spid="34"/>
                                        </p:tgtEl>
                                        <p:attrNameLst>
                                          <p:attrName>style.rotation</p:attrName>
                                        </p:attrNameLst>
                                      </p:cBhvr>
                                      <p:tavLst>
                                        <p:tav tm="0">
                                          <p:val>
                                            <p:fltVal val="90"/>
                                          </p:val>
                                        </p:tav>
                                        <p:tav tm="100000">
                                          <p:val>
                                            <p:fltVal val="0"/>
                                          </p:val>
                                        </p:tav>
                                      </p:tavLst>
                                    </p:anim>
                                    <p:animEffect transition="in" filter="fade">
                                      <p:cBhvr>
                                        <p:cTn id="71" dur="1000"/>
                                        <p:tgtEl>
                                          <p:spTgt spid="34"/>
                                        </p:tgtEl>
                                      </p:cBhvr>
                                    </p:animEffect>
                                  </p:childTnLst>
                                </p:cTn>
                              </p:par>
                              <p:par>
                                <p:cTn id="72" presetID="31" presetClass="entr" presetSubtype="0" fill="hold" nodeType="withEffect">
                                  <p:stCondLst>
                                    <p:cond delay="5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1000" fill="hold"/>
                                        <p:tgtEl>
                                          <p:spTgt spid="31"/>
                                        </p:tgtEl>
                                        <p:attrNameLst>
                                          <p:attrName>ppt_w</p:attrName>
                                        </p:attrNameLst>
                                      </p:cBhvr>
                                      <p:tavLst>
                                        <p:tav tm="0">
                                          <p:val>
                                            <p:fltVal val="0"/>
                                          </p:val>
                                        </p:tav>
                                        <p:tav tm="100000">
                                          <p:val>
                                            <p:strVal val="#ppt_w"/>
                                          </p:val>
                                        </p:tav>
                                      </p:tavLst>
                                    </p:anim>
                                    <p:anim calcmode="lin" valueType="num">
                                      <p:cBhvr>
                                        <p:cTn id="75" dur="1000" fill="hold"/>
                                        <p:tgtEl>
                                          <p:spTgt spid="31"/>
                                        </p:tgtEl>
                                        <p:attrNameLst>
                                          <p:attrName>ppt_h</p:attrName>
                                        </p:attrNameLst>
                                      </p:cBhvr>
                                      <p:tavLst>
                                        <p:tav tm="0">
                                          <p:val>
                                            <p:fltVal val="0"/>
                                          </p:val>
                                        </p:tav>
                                        <p:tav tm="100000">
                                          <p:val>
                                            <p:strVal val="#ppt_h"/>
                                          </p:val>
                                        </p:tav>
                                      </p:tavLst>
                                    </p:anim>
                                    <p:anim calcmode="lin" valueType="num">
                                      <p:cBhvr>
                                        <p:cTn id="76" dur="1000" fill="hold"/>
                                        <p:tgtEl>
                                          <p:spTgt spid="31"/>
                                        </p:tgtEl>
                                        <p:attrNameLst>
                                          <p:attrName>style.rotation</p:attrName>
                                        </p:attrNameLst>
                                      </p:cBhvr>
                                      <p:tavLst>
                                        <p:tav tm="0">
                                          <p:val>
                                            <p:fltVal val="90"/>
                                          </p:val>
                                        </p:tav>
                                        <p:tav tm="100000">
                                          <p:val>
                                            <p:fltVal val="0"/>
                                          </p:val>
                                        </p:tav>
                                      </p:tavLst>
                                    </p:anim>
                                    <p:animEffect transition="in" filter="fade">
                                      <p:cBhvr>
                                        <p:cTn id="77" dur="1000"/>
                                        <p:tgtEl>
                                          <p:spTgt spid="31"/>
                                        </p:tgtEl>
                                      </p:cBhvr>
                                    </p:animEffect>
                                  </p:childTnLst>
                                </p:cTn>
                              </p:par>
                              <p:par>
                                <p:cTn id="78" presetID="31" presetClass="entr" presetSubtype="0" fill="hold" nodeType="withEffect">
                                  <p:stCondLst>
                                    <p:cond delay="50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par>
                                <p:cTn id="84" presetID="31" presetClass="entr" presetSubtype="0" fill="hold" nodeType="withEffect">
                                  <p:stCondLst>
                                    <p:cond delay="50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par>
                                <p:cTn id="90" presetID="31" presetClass="entr" presetSubtype="0" fill="hold"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nodeType="withEffect">
                                  <p:stCondLst>
                                    <p:cond delay="50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style.rotation</p:attrName>
                                        </p:attrNameLst>
                                      </p:cBhvr>
                                      <p:tavLst>
                                        <p:tav tm="0">
                                          <p:val>
                                            <p:fltVal val="90"/>
                                          </p:val>
                                        </p:tav>
                                        <p:tav tm="100000">
                                          <p:val>
                                            <p:fltVal val="0"/>
                                          </p:val>
                                        </p:tav>
                                      </p:tavLst>
                                    </p:anim>
                                    <p:animEffect transition="in" filter="fade">
                                      <p:cBhvr>
                                        <p:cTn id="101" dur="1000"/>
                                        <p:tgtEl>
                                          <p:spTgt spid="22"/>
                                        </p:tgtEl>
                                      </p:cBhvr>
                                    </p:animEffect>
                                  </p:childTnLst>
                                </p:cTn>
                              </p:par>
                              <p:par>
                                <p:cTn id="102" presetID="31" presetClass="entr" presetSubtype="0" fill="hold" nodeType="withEffect">
                                  <p:stCondLst>
                                    <p:cond delay="50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par>
                                <p:cTn id="108" presetID="31" presetClass="entr" presetSubtype="0" fill="hold" nodeType="withEffect">
                                  <p:stCondLst>
                                    <p:cond delay="50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style.rotation</p:attrName>
                                        </p:attrNameLst>
                                      </p:cBhvr>
                                      <p:tavLst>
                                        <p:tav tm="0">
                                          <p:val>
                                            <p:fltVal val="90"/>
                                          </p:val>
                                        </p:tav>
                                        <p:tav tm="100000">
                                          <p:val>
                                            <p:fltVal val="0"/>
                                          </p:val>
                                        </p:tav>
                                      </p:tavLst>
                                    </p:anim>
                                    <p:animEffect transition="in" filter="fade">
                                      <p:cBhvr>
                                        <p:cTn id="113" dur="1000"/>
                                        <p:tgtEl>
                                          <p:spTgt spid="24"/>
                                        </p:tgtEl>
                                      </p:cBhvr>
                                    </p:animEffect>
                                  </p:childTnLst>
                                </p:cTn>
                              </p:par>
                              <p:par>
                                <p:cTn id="114" presetID="31" presetClass="entr" presetSubtype="0" fill="hold" nodeType="withEffect">
                                  <p:stCondLst>
                                    <p:cond delay="5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1000" fill="hold"/>
                                        <p:tgtEl>
                                          <p:spTgt spid="23"/>
                                        </p:tgtEl>
                                        <p:attrNameLst>
                                          <p:attrName>ppt_w</p:attrName>
                                        </p:attrNameLst>
                                      </p:cBhvr>
                                      <p:tavLst>
                                        <p:tav tm="0">
                                          <p:val>
                                            <p:fltVal val="0"/>
                                          </p:val>
                                        </p:tav>
                                        <p:tav tm="100000">
                                          <p:val>
                                            <p:strVal val="#ppt_w"/>
                                          </p:val>
                                        </p:tav>
                                      </p:tavLst>
                                    </p:anim>
                                    <p:anim calcmode="lin" valueType="num">
                                      <p:cBhvr>
                                        <p:cTn id="117" dur="1000" fill="hold"/>
                                        <p:tgtEl>
                                          <p:spTgt spid="23"/>
                                        </p:tgtEl>
                                        <p:attrNameLst>
                                          <p:attrName>ppt_h</p:attrName>
                                        </p:attrNameLst>
                                      </p:cBhvr>
                                      <p:tavLst>
                                        <p:tav tm="0">
                                          <p:val>
                                            <p:fltVal val="0"/>
                                          </p:val>
                                        </p:tav>
                                        <p:tav tm="100000">
                                          <p:val>
                                            <p:strVal val="#ppt_h"/>
                                          </p:val>
                                        </p:tav>
                                      </p:tavLst>
                                    </p:anim>
                                    <p:anim calcmode="lin" valueType="num">
                                      <p:cBhvr>
                                        <p:cTn id="118" dur="1000" fill="hold"/>
                                        <p:tgtEl>
                                          <p:spTgt spid="23"/>
                                        </p:tgtEl>
                                        <p:attrNameLst>
                                          <p:attrName>style.rotation</p:attrName>
                                        </p:attrNameLst>
                                      </p:cBhvr>
                                      <p:tavLst>
                                        <p:tav tm="0">
                                          <p:val>
                                            <p:fltVal val="90"/>
                                          </p:val>
                                        </p:tav>
                                        <p:tav tm="100000">
                                          <p:val>
                                            <p:fltVal val="0"/>
                                          </p:val>
                                        </p:tav>
                                      </p:tavLst>
                                    </p:anim>
                                    <p:animEffect transition="in" filter="fade">
                                      <p:cBhvr>
                                        <p:cTn id="119" dur="1000"/>
                                        <p:tgtEl>
                                          <p:spTgt spid="23"/>
                                        </p:tgtEl>
                                      </p:cBhvr>
                                    </p:animEffect>
                                  </p:childTnLst>
                                </p:cTn>
                              </p:par>
                              <p:par>
                                <p:cTn id="120" presetID="31" presetClass="entr" presetSubtype="0" fill="hold" nodeType="withEffect">
                                  <p:stCondLst>
                                    <p:cond delay="50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1000" fill="hold"/>
                                        <p:tgtEl>
                                          <p:spTgt spid="41"/>
                                        </p:tgtEl>
                                        <p:attrNameLst>
                                          <p:attrName>ppt_w</p:attrName>
                                        </p:attrNameLst>
                                      </p:cBhvr>
                                      <p:tavLst>
                                        <p:tav tm="0">
                                          <p:val>
                                            <p:fltVal val="0"/>
                                          </p:val>
                                        </p:tav>
                                        <p:tav tm="100000">
                                          <p:val>
                                            <p:strVal val="#ppt_w"/>
                                          </p:val>
                                        </p:tav>
                                      </p:tavLst>
                                    </p:anim>
                                    <p:anim calcmode="lin" valueType="num">
                                      <p:cBhvr>
                                        <p:cTn id="123" dur="1000" fill="hold"/>
                                        <p:tgtEl>
                                          <p:spTgt spid="41"/>
                                        </p:tgtEl>
                                        <p:attrNameLst>
                                          <p:attrName>ppt_h</p:attrName>
                                        </p:attrNameLst>
                                      </p:cBhvr>
                                      <p:tavLst>
                                        <p:tav tm="0">
                                          <p:val>
                                            <p:fltVal val="0"/>
                                          </p:val>
                                        </p:tav>
                                        <p:tav tm="100000">
                                          <p:val>
                                            <p:strVal val="#ppt_h"/>
                                          </p:val>
                                        </p:tav>
                                      </p:tavLst>
                                    </p:anim>
                                    <p:anim calcmode="lin" valueType="num">
                                      <p:cBhvr>
                                        <p:cTn id="124" dur="1000" fill="hold"/>
                                        <p:tgtEl>
                                          <p:spTgt spid="41"/>
                                        </p:tgtEl>
                                        <p:attrNameLst>
                                          <p:attrName>style.rotation</p:attrName>
                                        </p:attrNameLst>
                                      </p:cBhvr>
                                      <p:tavLst>
                                        <p:tav tm="0">
                                          <p:val>
                                            <p:fltVal val="90"/>
                                          </p:val>
                                        </p:tav>
                                        <p:tav tm="100000">
                                          <p:val>
                                            <p:fltVal val="0"/>
                                          </p:val>
                                        </p:tav>
                                      </p:tavLst>
                                    </p:anim>
                                    <p:animEffect transition="in" filter="fade">
                                      <p:cBhvr>
                                        <p:cTn id="125" dur="1000"/>
                                        <p:tgtEl>
                                          <p:spTgt spid="41"/>
                                        </p:tgtEl>
                                      </p:cBhvr>
                                    </p:animEffect>
                                  </p:childTnLst>
                                </p:cTn>
                              </p:par>
                              <p:par>
                                <p:cTn id="126" presetID="31" presetClass="entr" presetSubtype="0" fill="hold" nodeType="withEffect">
                                  <p:stCondLst>
                                    <p:cond delay="500"/>
                                  </p:stCondLst>
                                  <p:childTnLst>
                                    <p:set>
                                      <p:cBhvr>
                                        <p:cTn id="127" dur="1" fill="hold">
                                          <p:stCondLst>
                                            <p:cond delay="0"/>
                                          </p:stCondLst>
                                        </p:cTn>
                                        <p:tgtEl>
                                          <p:spTgt spid="27"/>
                                        </p:tgtEl>
                                        <p:attrNameLst>
                                          <p:attrName>style.visibility</p:attrName>
                                        </p:attrNameLst>
                                      </p:cBhvr>
                                      <p:to>
                                        <p:strVal val="visible"/>
                                      </p:to>
                                    </p:set>
                                    <p:anim calcmode="lin" valueType="num">
                                      <p:cBhvr>
                                        <p:cTn id="128" dur="1000" fill="hold"/>
                                        <p:tgtEl>
                                          <p:spTgt spid="27"/>
                                        </p:tgtEl>
                                        <p:attrNameLst>
                                          <p:attrName>ppt_w</p:attrName>
                                        </p:attrNameLst>
                                      </p:cBhvr>
                                      <p:tavLst>
                                        <p:tav tm="0">
                                          <p:val>
                                            <p:fltVal val="0"/>
                                          </p:val>
                                        </p:tav>
                                        <p:tav tm="100000">
                                          <p:val>
                                            <p:strVal val="#ppt_w"/>
                                          </p:val>
                                        </p:tav>
                                      </p:tavLst>
                                    </p:anim>
                                    <p:anim calcmode="lin" valueType="num">
                                      <p:cBhvr>
                                        <p:cTn id="129" dur="1000" fill="hold"/>
                                        <p:tgtEl>
                                          <p:spTgt spid="27"/>
                                        </p:tgtEl>
                                        <p:attrNameLst>
                                          <p:attrName>ppt_h</p:attrName>
                                        </p:attrNameLst>
                                      </p:cBhvr>
                                      <p:tavLst>
                                        <p:tav tm="0">
                                          <p:val>
                                            <p:fltVal val="0"/>
                                          </p:val>
                                        </p:tav>
                                        <p:tav tm="100000">
                                          <p:val>
                                            <p:strVal val="#ppt_h"/>
                                          </p:val>
                                        </p:tav>
                                      </p:tavLst>
                                    </p:anim>
                                    <p:anim calcmode="lin" valueType="num">
                                      <p:cBhvr>
                                        <p:cTn id="130" dur="1000" fill="hold"/>
                                        <p:tgtEl>
                                          <p:spTgt spid="27"/>
                                        </p:tgtEl>
                                        <p:attrNameLst>
                                          <p:attrName>style.rotation</p:attrName>
                                        </p:attrNameLst>
                                      </p:cBhvr>
                                      <p:tavLst>
                                        <p:tav tm="0">
                                          <p:val>
                                            <p:fltVal val="90"/>
                                          </p:val>
                                        </p:tav>
                                        <p:tav tm="100000">
                                          <p:val>
                                            <p:fltVal val="0"/>
                                          </p:val>
                                        </p:tav>
                                      </p:tavLst>
                                    </p:anim>
                                    <p:animEffect transition="in" filter="fade">
                                      <p:cBhvr>
                                        <p:cTn id="131" dur="1000"/>
                                        <p:tgtEl>
                                          <p:spTgt spid="27"/>
                                        </p:tgtEl>
                                      </p:cBhvr>
                                    </p:animEffect>
                                  </p:childTnLst>
                                </p:cTn>
                              </p:par>
                              <p:par>
                                <p:cTn id="132" presetID="31" presetClass="entr" presetSubtype="0" fill="hold" nodeType="withEffect">
                                  <p:stCondLst>
                                    <p:cond delay="50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1000" fill="hold"/>
                                        <p:tgtEl>
                                          <p:spTgt spid="29"/>
                                        </p:tgtEl>
                                        <p:attrNameLst>
                                          <p:attrName>ppt_w</p:attrName>
                                        </p:attrNameLst>
                                      </p:cBhvr>
                                      <p:tavLst>
                                        <p:tav tm="0">
                                          <p:val>
                                            <p:fltVal val="0"/>
                                          </p:val>
                                        </p:tav>
                                        <p:tav tm="100000">
                                          <p:val>
                                            <p:strVal val="#ppt_w"/>
                                          </p:val>
                                        </p:tav>
                                      </p:tavLst>
                                    </p:anim>
                                    <p:anim calcmode="lin" valueType="num">
                                      <p:cBhvr>
                                        <p:cTn id="135" dur="1000" fill="hold"/>
                                        <p:tgtEl>
                                          <p:spTgt spid="29"/>
                                        </p:tgtEl>
                                        <p:attrNameLst>
                                          <p:attrName>ppt_h</p:attrName>
                                        </p:attrNameLst>
                                      </p:cBhvr>
                                      <p:tavLst>
                                        <p:tav tm="0">
                                          <p:val>
                                            <p:fltVal val="0"/>
                                          </p:val>
                                        </p:tav>
                                        <p:tav tm="100000">
                                          <p:val>
                                            <p:strVal val="#ppt_h"/>
                                          </p:val>
                                        </p:tav>
                                      </p:tavLst>
                                    </p:anim>
                                    <p:anim calcmode="lin" valueType="num">
                                      <p:cBhvr>
                                        <p:cTn id="136" dur="1000" fill="hold"/>
                                        <p:tgtEl>
                                          <p:spTgt spid="29"/>
                                        </p:tgtEl>
                                        <p:attrNameLst>
                                          <p:attrName>style.rotation</p:attrName>
                                        </p:attrNameLst>
                                      </p:cBhvr>
                                      <p:tavLst>
                                        <p:tav tm="0">
                                          <p:val>
                                            <p:fltVal val="90"/>
                                          </p:val>
                                        </p:tav>
                                        <p:tav tm="100000">
                                          <p:val>
                                            <p:fltVal val="0"/>
                                          </p:val>
                                        </p:tav>
                                      </p:tavLst>
                                    </p:anim>
                                    <p:animEffect transition="in" filter="fade">
                                      <p:cBhvr>
                                        <p:cTn id="137" dur="1000"/>
                                        <p:tgtEl>
                                          <p:spTgt spid="29"/>
                                        </p:tgtEl>
                                      </p:cBhvr>
                                    </p:animEffect>
                                  </p:childTnLst>
                                </p:cTn>
                              </p:par>
                              <p:par>
                                <p:cTn id="138" presetID="53" presetClass="entr" presetSubtype="16" fill="hold" grpId="0" nodeType="withEffect">
                                  <p:stCondLst>
                                    <p:cond delay="1000"/>
                                  </p:stCondLst>
                                  <p:childTnLst>
                                    <p:set>
                                      <p:cBhvr>
                                        <p:cTn id="139" dur="1" fill="hold">
                                          <p:stCondLst>
                                            <p:cond delay="0"/>
                                          </p:stCondLst>
                                        </p:cTn>
                                        <p:tgtEl>
                                          <p:spTgt spid="57"/>
                                        </p:tgtEl>
                                        <p:attrNameLst>
                                          <p:attrName>style.visibility</p:attrName>
                                        </p:attrNameLst>
                                      </p:cBhvr>
                                      <p:to>
                                        <p:strVal val="visible"/>
                                      </p:to>
                                    </p:set>
                                    <p:anim calcmode="lin" valueType="num">
                                      <p:cBhvr>
                                        <p:cTn id="140" dur="500" fill="hold"/>
                                        <p:tgtEl>
                                          <p:spTgt spid="57"/>
                                        </p:tgtEl>
                                        <p:attrNameLst>
                                          <p:attrName>ppt_w</p:attrName>
                                        </p:attrNameLst>
                                      </p:cBhvr>
                                      <p:tavLst>
                                        <p:tav tm="0">
                                          <p:val>
                                            <p:fltVal val="0"/>
                                          </p:val>
                                        </p:tav>
                                        <p:tav tm="100000">
                                          <p:val>
                                            <p:strVal val="#ppt_w"/>
                                          </p:val>
                                        </p:tav>
                                      </p:tavLst>
                                    </p:anim>
                                    <p:anim calcmode="lin" valueType="num">
                                      <p:cBhvr>
                                        <p:cTn id="141" dur="500" fill="hold"/>
                                        <p:tgtEl>
                                          <p:spTgt spid="57"/>
                                        </p:tgtEl>
                                        <p:attrNameLst>
                                          <p:attrName>ppt_h</p:attrName>
                                        </p:attrNameLst>
                                      </p:cBhvr>
                                      <p:tavLst>
                                        <p:tav tm="0">
                                          <p:val>
                                            <p:fltVal val="0"/>
                                          </p:val>
                                        </p:tav>
                                        <p:tav tm="100000">
                                          <p:val>
                                            <p:strVal val="#ppt_h"/>
                                          </p:val>
                                        </p:tav>
                                      </p:tavLst>
                                    </p:anim>
                                    <p:animEffect transition="in" filter="fade">
                                      <p:cBhvr>
                                        <p:cTn id="142" dur="500"/>
                                        <p:tgtEl>
                                          <p:spTgt spid="57"/>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59"/>
                                        </p:tgtEl>
                                        <p:attrNameLst>
                                          <p:attrName>style.visibility</p:attrName>
                                        </p:attrNameLst>
                                      </p:cBhvr>
                                      <p:to>
                                        <p:strVal val="visible"/>
                                      </p:to>
                                    </p:set>
                                    <p:anim calcmode="lin" valueType="num">
                                      <p:cBhvr>
                                        <p:cTn id="145" dur="500" fill="hold"/>
                                        <p:tgtEl>
                                          <p:spTgt spid="59"/>
                                        </p:tgtEl>
                                        <p:attrNameLst>
                                          <p:attrName>ppt_w</p:attrName>
                                        </p:attrNameLst>
                                      </p:cBhvr>
                                      <p:tavLst>
                                        <p:tav tm="0">
                                          <p:val>
                                            <p:fltVal val="0"/>
                                          </p:val>
                                        </p:tav>
                                        <p:tav tm="100000">
                                          <p:val>
                                            <p:strVal val="#ppt_w"/>
                                          </p:val>
                                        </p:tav>
                                      </p:tavLst>
                                    </p:anim>
                                    <p:anim calcmode="lin" valueType="num">
                                      <p:cBhvr>
                                        <p:cTn id="146" dur="500" fill="hold"/>
                                        <p:tgtEl>
                                          <p:spTgt spid="59"/>
                                        </p:tgtEl>
                                        <p:attrNameLst>
                                          <p:attrName>ppt_h</p:attrName>
                                        </p:attrNameLst>
                                      </p:cBhvr>
                                      <p:tavLst>
                                        <p:tav tm="0">
                                          <p:val>
                                            <p:fltVal val="0"/>
                                          </p:val>
                                        </p:tav>
                                        <p:tav tm="100000">
                                          <p:val>
                                            <p:strVal val="#ppt_h"/>
                                          </p:val>
                                        </p:tav>
                                      </p:tavLst>
                                    </p:anim>
                                    <p:animEffect transition="in" filter="fade">
                                      <p:cBhvr>
                                        <p:cTn id="147" dur="500"/>
                                        <p:tgtEl>
                                          <p:spTgt spid="59"/>
                                        </p:tgtEl>
                                      </p:cBhvr>
                                    </p:animEffect>
                                  </p:childTnLst>
                                </p:cTn>
                              </p:par>
                              <p:par>
                                <p:cTn id="148" presetID="53" presetClass="entr" presetSubtype="16" fill="hold" grpId="0" nodeType="withEffect">
                                  <p:stCondLst>
                                    <p:cond delay="10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500" fill="hold"/>
                                        <p:tgtEl>
                                          <p:spTgt spid="50"/>
                                        </p:tgtEl>
                                        <p:attrNameLst>
                                          <p:attrName>ppt_w</p:attrName>
                                        </p:attrNameLst>
                                      </p:cBhvr>
                                      <p:tavLst>
                                        <p:tav tm="0">
                                          <p:val>
                                            <p:fltVal val="0"/>
                                          </p:val>
                                        </p:tav>
                                        <p:tav tm="100000">
                                          <p:val>
                                            <p:strVal val="#ppt_w"/>
                                          </p:val>
                                        </p:tav>
                                      </p:tavLst>
                                    </p:anim>
                                    <p:anim calcmode="lin" valueType="num">
                                      <p:cBhvr>
                                        <p:cTn id="151" dur="500" fill="hold"/>
                                        <p:tgtEl>
                                          <p:spTgt spid="50"/>
                                        </p:tgtEl>
                                        <p:attrNameLst>
                                          <p:attrName>ppt_h</p:attrName>
                                        </p:attrNameLst>
                                      </p:cBhvr>
                                      <p:tavLst>
                                        <p:tav tm="0">
                                          <p:val>
                                            <p:fltVal val="0"/>
                                          </p:val>
                                        </p:tav>
                                        <p:tav tm="100000">
                                          <p:val>
                                            <p:strVal val="#ppt_h"/>
                                          </p:val>
                                        </p:tav>
                                      </p:tavLst>
                                    </p:anim>
                                    <p:animEffect transition="in" filter="fade">
                                      <p:cBhvr>
                                        <p:cTn id="152" dur="500"/>
                                        <p:tgtEl>
                                          <p:spTgt spid="50"/>
                                        </p:tgtEl>
                                      </p:cBhvr>
                                    </p:animEffect>
                                  </p:childTnLst>
                                </p:cTn>
                              </p:par>
                              <p:par>
                                <p:cTn id="153" presetID="53" presetClass="entr" presetSubtype="16" fill="hold" grpId="0" nodeType="withEffect">
                                  <p:stCondLst>
                                    <p:cond delay="100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fltVal val="0"/>
                                          </p:val>
                                        </p:tav>
                                        <p:tav tm="100000">
                                          <p:val>
                                            <p:strVal val="#ppt_w"/>
                                          </p:val>
                                        </p:tav>
                                      </p:tavLst>
                                    </p:anim>
                                    <p:anim calcmode="lin" valueType="num">
                                      <p:cBhvr>
                                        <p:cTn id="156" dur="500" fill="hold"/>
                                        <p:tgtEl>
                                          <p:spTgt spid="51"/>
                                        </p:tgtEl>
                                        <p:attrNameLst>
                                          <p:attrName>ppt_h</p:attrName>
                                        </p:attrNameLst>
                                      </p:cBhvr>
                                      <p:tavLst>
                                        <p:tav tm="0">
                                          <p:val>
                                            <p:fltVal val="0"/>
                                          </p:val>
                                        </p:tav>
                                        <p:tav tm="100000">
                                          <p:val>
                                            <p:strVal val="#ppt_h"/>
                                          </p:val>
                                        </p:tav>
                                      </p:tavLst>
                                    </p:anim>
                                    <p:animEffect transition="in" filter="fade">
                                      <p:cBhvr>
                                        <p:cTn id="157" dur="500"/>
                                        <p:tgtEl>
                                          <p:spTgt spid="51"/>
                                        </p:tgtEl>
                                      </p:cBhvr>
                                    </p:animEffect>
                                  </p:childTnLst>
                                </p:cTn>
                              </p:par>
                              <p:par>
                                <p:cTn id="158" presetID="53" presetClass="entr" presetSubtype="16" fill="hold" grpId="0" nodeType="withEffect">
                                  <p:stCondLst>
                                    <p:cond delay="1000"/>
                                  </p:stCondLst>
                                  <p:childTnLst>
                                    <p:set>
                                      <p:cBhvr>
                                        <p:cTn id="159" dur="1" fill="hold">
                                          <p:stCondLst>
                                            <p:cond delay="0"/>
                                          </p:stCondLst>
                                        </p:cTn>
                                        <p:tgtEl>
                                          <p:spTgt spid="44"/>
                                        </p:tgtEl>
                                        <p:attrNameLst>
                                          <p:attrName>style.visibility</p:attrName>
                                        </p:attrNameLst>
                                      </p:cBhvr>
                                      <p:to>
                                        <p:strVal val="visible"/>
                                      </p:to>
                                    </p:set>
                                    <p:anim calcmode="lin" valueType="num">
                                      <p:cBhvr>
                                        <p:cTn id="160" dur="500" fill="hold"/>
                                        <p:tgtEl>
                                          <p:spTgt spid="44"/>
                                        </p:tgtEl>
                                        <p:attrNameLst>
                                          <p:attrName>ppt_w</p:attrName>
                                        </p:attrNameLst>
                                      </p:cBhvr>
                                      <p:tavLst>
                                        <p:tav tm="0">
                                          <p:val>
                                            <p:fltVal val="0"/>
                                          </p:val>
                                        </p:tav>
                                        <p:tav tm="100000">
                                          <p:val>
                                            <p:strVal val="#ppt_w"/>
                                          </p:val>
                                        </p:tav>
                                      </p:tavLst>
                                    </p:anim>
                                    <p:anim calcmode="lin" valueType="num">
                                      <p:cBhvr>
                                        <p:cTn id="161" dur="500" fill="hold"/>
                                        <p:tgtEl>
                                          <p:spTgt spid="44"/>
                                        </p:tgtEl>
                                        <p:attrNameLst>
                                          <p:attrName>ppt_h</p:attrName>
                                        </p:attrNameLst>
                                      </p:cBhvr>
                                      <p:tavLst>
                                        <p:tav tm="0">
                                          <p:val>
                                            <p:fltVal val="0"/>
                                          </p:val>
                                        </p:tav>
                                        <p:tav tm="100000">
                                          <p:val>
                                            <p:strVal val="#ppt_h"/>
                                          </p:val>
                                        </p:tav>
                                      </p:tavLst>
                                    </p:anim>
                                    <p:animEffect transition="in" filter="fade">
                                      <p:cBhvr>
                                        <p:cTn id="162" dur="500"/>
                                        <p:tgtEl>
                                          <p:spTgt spid="44"/>
                                        </p:tgtEl>
                                      </p:cBhvr>
                                    </p:animEffect>
                                  </p:childTnLst>
                                </p:cTn>
                              </p:par>
                              <p:par>
                                <p:cTn id="163" presetID="53" presetClass="entr" presetSubtype="16" fill="hold" grpId="0" nodeType="withEffect">
                                  <p:stCondLst>
                                    <p:cond delay="1000"/>
                                  </p:stCondLst>
                                  <p:childTnLst>
                                    <p:set>
                                      <p:cBhvr>
                                        <p:cTn id="164" dur="1" fill="hold">
                                          <p:stCondLst>
                                            <p:cond delay="0"/>
                                          </p:stCondLst>
                                        </p:cTn>
                                        <p:tgtEl>
                                          <p:spTgt spid="45"/>
                                        </p:tgtEl>
                                        <p:attrNameLst>
                                          <p:attrName>style.visibility</p:attrName>
                                        </p:attrNameLst>
                                      </p:cBhvr>
                                      <p:to>
                                        <p:strVal val="visible"/>
                                      </p:to>
                                    </p:set>
                                    <p:anim calcmode="lin" valueType="num">
                                      <p:cBhvr>
                                        <p:cTn id="165" dur="500" fill="hold"/>
                                        <p:tgtEl>
                                          <p:spTgt spid="45"/>
                                        </p:tgtEl>
                                        <p:attrNameLst>
                                          <p:attrName>ppt_w</p:attrName>
                                        </p:attrNameLst>
                                      </p:cBhvr>
                                      <p:tavLst>
                                        <p:tav tm="0">
                                          <p:val>
                                            <p:fltVal val="0"/>
                                          </p:val>
                                        </p:tav>
                                        <p:tav tm="100000">
                                          <p:val>
                                            <p:strVal val="#ppt_w"/>
                                          </p:val>
                                        </p:tav>
                                      </p:tavLst>
                                    </p:anim>
                                    <p:anim calcmode="lin" valueType="num">
                                      <p:cBhvr>
                                        <p:cTn id="166" dur="500" fill="hold"/>
                                        <p:tgtEl>
                                          <p:spTgt spid="45"/>
                                        </p:tgtEl>
                                        <p:attrNameLst>
                                          <p:attrName>ppt_h</p:attrName>
                                        </p:attrNameLst>
                                      </p:cBhvr>
                                      <p:tavLst>
                                        <p:tav tm="0">
                                          <p:val>
                                            <p:fltVal val="0"/>
                                          </p:val>
                                        </p:tav>
                                        <p:tav tm="100000">
                                          <p:val>
                                            <p:strVal val="#ppt_h"/>
                                          </p:val>
                                        </p:tav>
                                      </p:tavLst>
                                    </p:anim>
                                    <p:animEffect transition="in" filter="fade">
                                      <p:cBhvr>
                                        <p:cTn id="167" dur="500"/>
                                        <p:tgtEl>
                                          <p:spTgt spid="45"/>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2"/>
                                        </p:tgtEl>
                                        <p:attrNameLst>
                                          <p:attrName>style.visibility</p:attrName>
                                        </p:attrNameLst>
                                      </p:cBhvr>
                                      <p:to>
                                        <p:strVal val="visible"/>
                                      </p:to>
                                    </p:set>
                                    <p:anim calcmode="lin" valueType="num">
                                      <p:cBhvr>
                                        <p:cTn id="170" dur="500" fill="hold"/>
                                        <p:tgtEl>
                                          <p:spTgt spid="52"/>
                                        </p:tgtEl>
                                        <p:attrNameLst>
                                          <p:attrName>ppt_w</p:attrName>
                                        </p:attrNameLst>
                                      </p:cBhvr>
                                      <p:tavLst>
                                        <p:tav tm="0">
                                          <p:val>
                                            <p:fltVal val="0"/>
                                          </p:val>
                                        </p:tav>
                                        <p:tav tm="100000">
                                          <p:val>
                                            <p:strVal val="#ppt_w"/>
                                          </p:val>
                                        </p:tav>
                                      </p:tavLst>
                                    </p:anim>
                                    <p:anim calcmode="lin" valueType="num">
                                      <p:cBhvr>
                                        <p:cTn id="171" dur="500" fill="hold"/>
                                        <p:tgtEl>
                                          <p:spTgt spid="52"/>
                                        </p:tgtEl>
                                        <p:attrNameLst>
                                          <p:attrName>ppt_h</p:attrName>
                                        </p:attrNameLst>
                                      </p:cBhvr>
                                      <p:tavLst>
                                        <p:tav tm="0">
                                          <p:val>
                                            <p:fltVal val="0"/>
                                          </p:val>
                                        </p:tav>
                                        <p:tav tm="100000">
                                          <p:val>
                                            <p:strVal val="#ppt_h"/>
                                          </p:val>
                                        </p:tav>
                                      </p:tavLst>
                                    </p:anim>
                                    <p:animEffect transition="in" filter="fade">
                                      <p:cBhvr>
                                        <p:cTn id="172" dur="500"/>
                                        <p:tgtEl>
                                          <p:spTgt spid="52"/>
                                        </p:tgtEl>
                                      </p:cBhvr>
                                    </p:animEffect>
                                  </p:childTnLst>
                                </p:cTn>
                              </p:par>
                              <p:par>
                                <p:cTn id="173" presetID="53" presetClass="entr" presetSubtype="16" fill="hold" grpId="0" nodeType="withEffect">
                                  <p:stCondLst>
                                    <p:cond delay="1000"/>
                                  </p:stCondLst>
                                  <p:childTnLst>
                                    <p:set>
                                      <p:cBhvr>
                                        <p:cTn id="174" dur="1" fill="hold">
                                          <p:stCondLst>
                                            <p:cond delay="0"/>
                                          </p:stCondLst>
                                        </p:cTn>
                                        <p:tgtEl>
                                          <p:spTgt spid="46"/>
                                        </p:tgtEl>
                                        <p:attrNameLst>
                                          <p:attrName>style.visibility</p:attrName>
                                        </p:attrNameLst>
                                      </p:cBhvr>
                                      <p:to>
                                        <p:strVal val="visible"/>
                                      </p:to>
                                    </p:set>
                                    <p:anim calcmode="lin" valueType="num">
                                      <p:cBhvr>
                                        <p:cTn id="175" dur="500" fill="hold"/>
                                        <p:tgtEl>
                                          <p:spTgt spid="46"/>
                                        </p:tgtEl>
                                        <p:attrNameLst>
                                          <p:attrName>ppt_w</p:attrName>
                                        </p:attrNameLst>
                                      </p:cBhvr>
                                      <p:tavLst>
                                        <p:tav tm="0">
                                          <p:val>
                                            <p:fltVal val="0"/>
                                          </p:val>
                                        </p:tav>
                                        <p:tav tm="100000">
                                          <p:val>
                                            <p:strVal val="#ppt_w"/>
                                          </p:val>
                                        </p:tav>
                                      </p:tavLst>
                                    </p:anim>
                                    <p:anim calcmode="lin" valueType="num">
                                      <p:cBhvr>
                                        <p:cTn id="176" dur="500" fill="hold"/>
                                        <p:tgtEl>
                                          <p:spTgt spid="46"/>
                                        </p:tgtEl>
                                        <p:attrNameLst>
                                          <p:attrName>ppt_h</p:attrName>
                                        </p:attrNameLst>
                                      </p:cBhvr>
                                      <p:tavLst>
                                        <p:tav tm="0">
                                          <p:val>
                                            <p:fltVal val="0"/>
                                          </p:val>
                                        </p:tav>
                                        <p:tav tm="100000">
                                          <p:val>
                                            <p:strVal val="#ppt_h"/>
                                          </p:val>
                                        </p:tav>
                                      </p:tavLst>
                                    </p:anim>
                                    <p:animEffect transition="in" filter="fade">
                                      <p:cBhvr>
                                        <p:cTn id="177" dur="500"/>
                                        <p:tgtEl>
                                          <p:spTgt spid="46"/>
                                        </p:tgtEl>
                                      </p:cBhvr>
                                    </p:animEffect>
                                  </p:childTnLst>
                                </p:cTn>
                              </p:par>
                              <p:par>
                                <p:cTn id="178" presetID="53" presetClass="entr" presetSubtype="16" fill="hold" grpId="0" nodeType="withEffect">
                                  <p:stCondLst>
                                    <p:cond delay="100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500" fill="hold"/>
                                        <p:tgtEl>
                                          <p:spTgt spid="53"/>
                                        </p:tgtEl>
                                        <p:attrNameLst>
                                          <p:attrName>ppt_w</p:attrName>
                                        </p:attrNameLst>
                                      </p:cBhvr>
                                      <p:tavLst>
                                        <p:tav tm="0">
                                          <p:val>
                                            <p:fltVal val="0"/>
                                          </p:val>
                                        </p:tav>
                                        <p:tav tm="100000">
                                          <p:val>
                                            <p:strVal val="#ppt_w"/>
                                          </p:val>
                                        </p:tav>
                                      </p:tavLst>
                                    </p:anim>
                                    <p:anim calcmode="lin" valueType="num">
                                      <p:cBhvr>
                                        <p:cTn id="181" dur="500" fill="hold"/>
                                        <p:tgtEl>
                                          <p:spTgt spid="53"/>
                                        </p:tgtEl>
                                        <p:attrNameLst>
                                          <p:attrName>ppt_h</p:attrName>
                                        </p:attrNameLst>
                                      </p:cBhvr>
                                      <p:tavLst>
                                        <p:tav tm="0">
                                          <p:val>
                                            <p:fltVal val="0"/>
                                          </p:val>
                                        </p:tav>
                                        <p:tav tm="100000">
                                          <p:val>
                                            <p:strVal val="#ppt_h"/>
                                          </p:val>
                                        </p:tav>
                                      </p:tavLst>
                                    </p:anim>
                                    <p:animEffect transition="in" filter="fade">
                                      <p:cBhvr>
                                        <p:cTn id="182" dur="500"/>
                                        <p:tgtEl>
                                          <p:spTgt spid="53"/>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par>
                                <p:cTn id="193" presetID="53" presetClass="entr" presetSubtype="16" fill="hold" grpId="0" nodeType="withEffect">
                                  <p:stCondLst>
                                    <p:cond delay="100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7"/>
                                        </p:tgtEl>
                                        <p:attrNameLst>
                                          <p:attrName>style.visibility</p:attrName>
                                        </p:attrNameLst>
                                      </p:cBhvr>
                                      <p:to>
                                        <p:strVal val="visible"/>
                                      </p:to>
                                    </p:set>
                                    <p:anim calcmode="lin" valueType="num">
                                      <p:cBhvr>
                                        <p:cTn id="200" dur="500" fill="hold"/>
                                        <p:tgtEl>
                                          <p:spTgt spid="47"/>
                                        </p:tgtEl>
                                        <p:attrNameLst>
                                          <p:attrName>ppt_w</p:attrName>
                                        </p:attrNameLst>
                                      </p:cBhvr>
                                      <p:tavLst>
                                        <p:tav tm="0">
                                          <p:val>
                                            <p:fltVal val="0"/>
                                          </p:val>
                                        </p:tav>
                                        <p:tav tm="100000">
                                          <p:val>
                                            <p:strVal val="#ppt_w"/>
                                          </p:val>
                                        </p:tav>
                                      </p:tavLst>
                                    </p:anim>
                                    <p:anim calcmode="lin" valueType="num">
                                      <p:cBhvr>
                                        <p:cTn id="201" dur="500" fill="hold"/>
                                        <p:tgtEl>
                                          <p:spTgt spid="47"/>
                                        </p:tgtEl>
                                        <p:attrNameLst>
                                          <p:attrName>ppt_h</p:attrName>
                                        </p:attrNameLst>
                                      </p:cBhvr>
                                      <p:tavLst>
                                        <p:tav tm="0">
                                          <p:val>
                                            <p:fltVal val="0"/>
                                          </p:val>
                                        </p:tav>
                                        <p:tav tm="100000">
                                          <p:val>
                                            <p:strVal val="#ppt_h"/>
                                          </p:val>
                                        </p:tav>
                                      </p:tavLst>
                                    </p:anim>
                                    <p:animEffect transition="in" filter="fade">
                                      <p:cBhvr>
                                        <p:cTn id="202" dur="500"/>
                                        <p:tgtEl>
                                          <p:spTgt spid="47"/>
                                        </p:tgtEl>
                                      </p:cBhvr>
                                    </p:animEffect>
                                  </p:childTnLst>
                                </p:cTn>
                              </p:par>
                              <p:par>
                                <p:cTn id="203" presetID="53" presetClass="entr" presetSubtype="16" fill="hold" grpId="0" nodeType="withEffect">
                                  <p:stCondLst>
                                    <p:cond delay="1000"/>
                                  </p:stCondLst>
                                  <p:childTnLst>
                                    <p:set>
                                      <p:cBhvr>
                                        <p:cTn id="204" dur="1" fill="hold">
                                          <p:stCondLst>
                                            <p:cond delay="0"/>
                                          </p:stCondLst>
                                        </p:cTn>
                                        <p:tgtEl>
                                          <p:spTgt spid="43"/>
                                        </p:tgtEl>
                                        <p:attrNameLst>
                                          <p:attrName>style.visibility</p:attrName>
                                        </p:attrNameLst>
                                      </p:cBhvr>
                                      <p:to>
                                        <p:strVal val="visible"/>
                                      </p:to>
                                    </p:set>
                                    <p:anim calcmode="lin" valueType="num">
                                      <p:cBhvr>
                                        <p:cTn id="205" dur="500" fill="hold"/>
                                        <p:tgtEl>
                                          <p:spTgt spid="43"/>
                                        </p:tgtEl>
                                        <p:attrNameLst>
                                          <p:attrName>ppt_w</p:attrName>
                                        </p:attrNameLst>
                                      </p:cBhvr>
                                      <p:tavLst>
                                        <p:tav tm="0">
                                          <p:val>
                                            <p:fltVal val="0"/>
                                          </p:val>
                                        </p:tav>
                                        <p:tav tm="100000">
                                          <p:val>
                                            <p:strVal val="#ppt_w"/>
                                          </p:val>
                                        </p:tav>
                                      </p:tavLst>
                                    </p:anim>
                                    <p:anim calcmode="lin" valueType="num">
                                      <p:cBhvr>
                                        <p:cTn id="206" dur="500" fill="hold"/>
                                        <p:tgtEl>
                                          <p:spTgt spid="43"/>
                                        </p:tgtEl>
                                        <p:attrNameLst>
                                          <p:attrName>ppt_h</p:attrName>
                                        </p:attrNameLst>
                                      </p:cBhvr>
                                      <p:tavLst>
                                        <p:tav tm="0">
                                          <p:val>
                                            <p:fltVal val="0"/>
                                          </p:val>
                                        </p:tav>
                                        <p:tav tm="100000">
                                          <p:val>
                                            <p:strVal val="#ppt_h"/>
                                          </p:val>
                                        </p:tav>
                                      </p:tavLst>
                                    </p:anim>
                                    <p:animEffect transition="in" filter="fade">
                                      <p:cBhvr>
                                        <p:cTn id="207" dur="500"/>
                                        <p:tgtEl>
                                          <p:spTgt spid="43"/>
                                        </p:tgtEl>
                                      </p:cBhvr>
                                    </p:animEffect>
                                  </p:childTnLst>
                                </p:cTn>
                              </p:par>
                              <p:par>
                                <p:cTn id="208" presetID="53" presetClass="entr" presetSubtype="16" fill="hold" grpId="0" nodeType="withEffect">
                                  <p:stCondLst>
                                    <p:cond delay="1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par>
                                <p:cTn id="213" presetID="53" presetClass="entr" presetSubtype="16" fill="hold" grpId="0" nodeType="withEffect">
                                  <p:stCondLst>
                                    <p:cond delay="1000"/>
                                  </p:stCondLst>
                                  <p:childTnLst>
                                    <p:set>
                                      <p:cBhvr>
                                        <p:cTn id="214" dur="1" fill="hold">
                                          <p:stCondLst>
                                            <p:cond delay="0"/>
                                          </p:stCondLst>
                                        </p:cTn>
                                        <p:tgtEl>
                                          <p:spTgt spid="58"/>
                                        </p:tgtEl>
                                        <p:attrNameLst>
                                          <p:attrName>style.visibility</p:attrName>
                                        </p:attrNameLst>
                                      </p:cBhvr>
                                      <p:to>
                                        <p:strVal val="visible"/>
                                      </p:to>
                                    </p:set>
                                    <p:anim calcmode="lin" valueType="num">
                                      <p:cBhvr>
                                        <p:cTn id="215" dur="500" fill="hold"/>
                                        <p:tgtEl>
                                          <p:spTgt spid="58"/>
                                        </p:tgtEl>
                                        <p:attrNameLst>
                                          <p:attrName>ppt_w</p:attrName>
                                        </p:attrNameLst>
                                      </p:cBhvr>
                                      <p:tavLst>
                                        <p:tav tm="0">
                                          <p:val>
                                            <p:fltVal val="0"/>
                                          </p:val>
                                        </p:tav>
                                        <p:tav tm="100000">
                                          <p:val>
                                            <p:strVal val="#ppt_w"/>
                                          </p:val>
                                        </p:tav>
                                      </p:tavLst>
                                    </p:anim>
                                    <p:anim calcmode="lin" valueType="num">
                                      <p:cBhvr>
                                        <p:cTn id="216" dur="500" fill="hold"/>
                                        <p:tgtEl>
                                          <p:spTgt spid="58"/>
                                        </p:tgtEl>
                                        <p:attrNameLst>
                                          <p:attrName>ppt_h</p:attrName>
                                        </p:attrNameLst>
                                      </p:cBhvr>
                                      <p:tavLst>
                                        <p:tav tm="0">
                                          <p:val>
                                            <p:fltVal val="0"/>
                                          </p:val>
                                        </p:tav>
                                        <p:tav tm="100000">
                                          <p:val>
                                            <p:strVal val="#ppt_h"/>
                                          </p:val>
                                        </p:tav>
                                      </p:tavLst>
                                    </p:anim>
                                    <p:animEffect transition="in" filter="fade">
                                      <p:cBhvr>
                                        <p:cTn id="217" dur="500"/>
                                        <p:tgtEl>
                                          <p:spTgt spid="58"/>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ppt_w</p:attrName>
                                        </p:attrNameLst>
                                      </p:cBhvr>
                                      <p:tavLst>
                                        <p:tav tm="0">
                                          <p:val>
                                            <p:fltVal val="0"/>
                                          </p:val>
                                        </p:tav>
                                        <p:tav tm="100000">
                                          <p:val>
                                            <p:strVal val="#ppt_w"/>
                                          </p:val>
                                        </p:tav>
                                      </p:tavLst>
                                    </p:anim>
                                    <p:anim calcmode="lin" valueType="num">
                                      <p:cBhvr>
                                        <p:cTn id="221" dur="500" fill="hold"/>
                                        <p:tgtEl>
                                          <p:spTgt spid="56"/>
                                        </p:tgtEl>
                                        <p:attrNameLst>
                                          <p:attrName>ppt_h</p:attrName>
                                        </p:attrNameLst>
                                      </p:cBhvr>
                                      <p:tavLst>
                                        <p:tav tm="0">
                                          <p:val>
                                            <p:fltVal val="0"/>
                                          </p:val>
                                        </p:tav>
                                        <p:tav tm="100000">
                                          <p:val>
                                            <p:strVal val="#ppt_h"/>
                                          </p:val>
                                        </p:tav>
                                      </p:tavLst>
                                    </p:anim>
                                    <p:animEffect transition="in" filter="fade">
                                      <p:cBhvr>
                                        <p:cTn id="222" dur="500"/>
                                        <p:tgtEl>
                                          <p:spTgt spid="56"/>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55"/>
                                        </p:tgtEl>
                                        <p:attrNameLst>
                                          <p:attrName>style.visibility</p:attrName>
                                        </p:attrNameLst>
                                      </p:cBhvr>
                                      <p:to>
                                        <p:strVal val="visible"/>
                                      </p:to>
                                    </p:set>
                                    <p:anim calcmode="lin" valueType="num">
                                      <p:cBhvr>
                                        <p:cTn id="225" dur="500" fill="hold"/>
                                        <p:tgtEl>
                                          <p:spTgt spid="55"/>
                                        </p:tgtEl>
                                        <p:attrNameLst>
                                          <p:attrName>ppt_w</p:attrName>
                                        </p:attrNameLst>
                                      </p:cBhvr>
                                      <p:tavLst>
                                        <p:tav tm="0">
                                          <p:val>
                                            <p:fltVal val="0"/>
                                          </p:val>
                                        </p:tav>
                                        <p:tav tm="100000">
                                          <p:val>
                                            <p:strVal val="#ppt_w"/>
                                          </p:val>
                                        </p:tav>
                                      </p:tavLst>
                                    </p:anim>
                                    <p:anim calcmode="lin" valueType="num">
                                      <p:cBhvr>
                                        <p:cTn id="226" dur="500" fill="hold"/>
                                        <p:tgtEl>
                                          <p:spTgt spid="55"/>
                                        </p:tgtEl>
                                        <p:attrNameLst>
                                          <p:attrName>ppt_h</p:attrName>
                                        </p:attrNameLst>
                                      </p:cBhvr>
                                      <p:tavLst>
                                        <p:tav tm="0">
                                          <p:val>
                                            <p:fltVal val="0"/>
                                          </p:val>
                                        </p:tav>
                                        <p:tav tm="100000">
                                          <p:val>
                                            <p:strVal val="#ppt_h"/>
                                          </p:val>
                                        </p:tav>
                                      </p:tavLst>
                                    </p:anim>
                                    <p:animEffect transition="in" filter="fade">
                                      <p:cBhvr>
                                        <p:cTn id="227" dur="500"/>
                                        <p:tgtEl>
                                          <p:spTgt spid="55"/>
                                        </p:tgtEl>
                                      </p:cBhvr>
                                    </p:animEffect>
                                  </p:childTnLst>
                                </p:cTn>
                              </p:par>
                              <p:par>
                                <p:cTn id="228" presetID="42" presetClass="entr" presetSubtype="0" fill="hold" nodeType="withEffect">
                                  <p:stCondLst>
                                    <p:cond delay="1000"/>
                                  </p:stCondLst>
                                  <p:childTnLst>
                                    <p:set>
                                      <p:cBhvr>
                                        <p:cTn id="229" dur="1" fill="hold">
                                          <p:stCondLst>
                                            <p:cond delay="0"/>
                                          </p:stCondLst>
                                        </p:cTn>
                                        <p:tgtEl>
                                          <p:spTgt spid="5"/>
                                        </p:tgtEl>
                                        <p:attrNameLst>
                                          <p:attrName>style.visibility</p:attrName>
                                        </p:attrNameLst>
                                      </p:cBhvr>
                                      <p:to>
                                        <p:strVal val="visible"/>
                                      </p:to>
                                    </p:set>
                                    <p:animEffect transition="in" filter="fade">
                                      <p:cBhvr>
                                        <p:cTn id="230" dur="1000"/>
                                        <p:tgtEl>
                                          <p:spTgt spid="5"/>
                                        </p:tgtEl>
                                      </p:cBhvr>
                                    </p:animEffect>
                                    <p:anim calcmode="lin" valueType="num">
                                      <p:cBhvr>
                                        <p:cTn id="231" dur="1000" fill="hold"/>
                                        <p:tgtEl>
                                          <p:spTgt spid="5"/>
                                        </p:tgtEl>
                                        <p:attrNameLst>
                                          <p:attrName>ppt_x</p:attrName>
                                        </p:attrNameLst>
                                      </p:cBhvr>
                                      <p:tavLst>
                                        <p:tav tm="0">
                                          <p:val>
                                            <p:strVal val="#ppt_x"/>
                                          </p:val>
                                        </p:tav>
                                        <p:tav tm="100000">
                                          <p:val>
                                            <p:strVal val="#ppt_x"/>
                                          </p:val>
                                        </p:tav>
                                      </p:tavLst>
                                    </p:anim>
                                    <p:anim calcmode="lin" valueType="num">
                                      <p:cBhvr>
                                        <p:cTn id="232" dur="1000" fill="hold"/>
                                        <p:tgtEl>
                                          <p:spTgt spid="5"/>
                                        </p:tgtEl>
                                        <p:attrNameLst>
                                          <p:attrName>ppt_y</p:attrName>
                                        </p:attrNameLst>
                                      </p:cBhvr>
                                      <p:tavLst>
                                        <p:tav tm="0">
                                          <p:val>
                                            <p:strVal val="#ppt_y+.1"/>
                                          </p:val>
                                        </p:tav>
                                        <p:tav tm="100000">
                                          <p:val>
                                            <p:strVal val="#ppt_y"/>
                                          </p:val>
                                        </p:tav>
                                      </p:tavLst>
                                    </p:anim>
                                  </p:childTnLst>
                                </p:cTn>
                              </p:par>
                              <p:par>
                                <p:cTn id="233" presetID="22" presetClass="entr" presetSubtype="1" fill="hold" grpId="0" nodeType="withEffect">
                                  <p:stCondLst>
                                    <p:cond delay="500"/>
                                  </p:stCondLst>
                                  <p:childTnLst>
                                    <p:set>
                                      <p:cBhvr>
                                        <p:cTn id="234" dur="1" fill="hold">
                                          <p:stCondLst>
                                            <p:cond delay="0"/>
                                          </p:stCondLst>
                                        </p:cTn>
                                        <p:tgtEl>
                                          <p:spTgt spid="72"/>
                                        </p:tgtEl>
                                        <p:attrNameLst>
                                          <p:attrName>style.visibility</p:attrName>
                                        </p:attrNameLst>
                                      </p:cBhvr>
                                      <p:to>
                                        <p:strVal val="visible"/>
                                      </p:to>
                                    </p:set>
                                    <p:animEffect transition="in" filter="wipe(up)">
                                      <p:cBhvr>
                                        <p:cTn id="235" dur="500"/>
                                        <p:tgtEl>
                                          <p:spTgt spid="72"/>
                                        </p:tgtEl>
                                      </p:cBhvr>
                                    </p:animEffect>
                                  </p:childTnLst>
                                </p:cTn>
                              </p:par>
                            </p:childTnLst>
                          </p:cTn>
                        </p:par>
                        <p:par>
                          <p:cTn id="236" fill="hold">
                            <p:stCondLst>
                              <p:cond delay="2000"/>
                            </p:stCondLst>
                            <p:childTnLst>
                              <p:par>
                                <p:cTn id="237" presetID="22" presetClass="entr" presetSubtype="1" fill="hold" grpId="0" nodeType="afterEffect">
                                  <p:stCondLst>
                                    <p:cond delay="0"/>
                                  </p:stCondLst>
                                  <p:childTnLst>
                                    <p:set>
                                      <p:cBhvr>
                                        <p:cTn id="238" dur="1" fill="hold">
                                          <p:stCondLst>
                                            <p:cond delay="0"/>
                                          </p:stCondLst>
                                        </p:cTn>
                                        <p:tgtEl>
                                          <p:spTgt spid="71"/>
                                        </p:tgtEl>
                                        <p:attrNameLst>
                                          <p:attrName>style.visibility</p:attrName>
                                        </p:attrNameLst>
                                      </p:cBhvr>
                                      <p:to>
                                        <p:strVal val="visible"/>
                                      </p:to>
                                    </p:set>
                                    <p:animEffect transition="in" filter="wipe(up)">
                                      <p:cBhvr>
                                        <p:cTn id="239" dur="500"/>
                                        <p:tgtEl>
                                          <p:spTgt spid="71"/>
                                        </p:tgtEl>
                                      </p:cBhvr>
                                    </p:animEffect>
                                  </p:childTnLst>
                                </p:cTn>
                              </p:par>
                            </p:childTnLst>
                          </p:cTn>
                        </p:par>
                        <p:par>
                          <p:cTn id="240" fill="hold">
                            <p:stCondLst>
                              <p:cond delay="2500"/>
                            </p:stCondLst>
                            <p:childTnLst>
                              <p:par>
                                <p:cTn id="241" presetID="22" presetClass="entr" presetSubtype="1" fill="hold" grpId="0" nodeType="afterEffect">
                                  <p:stCondLst>
                                    <p:cond delay="0"/>
                                  </p:stCondLst>
                                  <p:childTnLst>
                                    <p:set>
                                      <p:cBhvr>
                                        <p:cTn id="242" dur="1" fill="hold">
                                          <p:stCondLst>
                                            <p:cond delay="0"/>
                                          </p:stCondLst>
                                        </p:cTn>
                                        <p:tgtEl>
                                          <p:spTgt spid="70"/>
                                        </p:tgtEl>
                                        <p:attrNameLst>
                                          <p:attrName>style.visibility</p:attrName>
                                        </p:attrNameLst>
                                      </p:cBhvr>
                                      <p:to>
                                        <p:strVal val="visible"/>
                                      </p:to>
                                    </p:set>
                                    <p:animEffect transition="in" filter="wipe(up)">
                                      <p:cBhvr>
                                        <p:cTn id="243" dur="500"/>
                                        <p:tgtEl>
                                          <p:spTgt spid="70"/>
                                        </p:tgtEl>
                                      </p:cBhvr>
                                    </p:animEffect>
                                  </p:childTnLst>
                                </p:cTn>
                              </p:par>
                            </p:childTnLst>
                          </p:cTn>
                        </p:par>
                        <p:par>
                          <p:cTn id="244" fill="hold">
                            <p:stCondLst>
                              <p:cond delay="3000"/>
                            </p:stCondLst>
                            <p:childTnLst>
                              <p:par>
                                <p:cTn id="245" presetID="22" presetClass="entr" presetSubtype="1" fill="hold" grpId="0" nodeType="afterEffect">
                                  <p:stCondLst>
                                    <p:cond delay="0"/>
                                  </p:stCondLst>
                                  <p:childTnLst>
                                    <p:set>
                                      <p:cBhvr>
                                        <p:cTn id="246" dur="1" fill="hold">
                                          <p:stCondLst>
                                            <p:cond delay="0"/>
                                          </p:stCondLst>
                                        </p:cTn>
                                        <p:tgtEl>
                                          <p:spTgt spid="69"/>
                                        </p:tgtEl>
                                        <p:attrNameLst>
                                          <p:attrName>style.visibility</p:attrName>
                                        </p:attrNameLst>
                                      </p:cBhvr>
                                      <p:to>
                                        <p:strVal val="visible"/>
                                      </p:to>
                                    </p:set>
                                    <p:animEffect transition="in" filter="wipe(up)">
                                      <p:cBhvr>
                                        <p:cTn id="247" dur="500"/>
                                        <p:tgtEl>
                                          <p:spTgt spid="69"/>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61"/>
                                        </p:tgtEl>
                                        <p:attrNameLst>
                                          <p:attrName>style.visibility</p:attrName>
                                        </p:attrNameLst>
                                      </p:cBhvr>
                                      <p:to>
                                        <p:strVal val="visible"/>
                                      </p:to>
                                    </p:set>
                                    <p:animEffect transition="in" filter="fade">
                                      <p:cBhvr>
                                        <p:cTn id="252" dur="500"/>
                                        <p:tgtEl>
                                          <p:spTgt spid="61"/>
                                        </p:tgtEl>
                                      </p:cBhvr>
                                    </p:animEffect>
                                  </p:childTnLst>
                                </p:cTn>
                              </p:par>
                            </p:childTnLst>
                          </p:cTn>
                        </p:par>
                      </p:childTnLst>
                    </p:cTn>
                  </p:par>
                  <p:par>
                    <p:cTn id="253" fill="hold">
                      <p:stCondLst>
                        <p:cond delay="indefinite"/>
                      </p:stCondLst>
                      <p:childTnLst>
                        <p:par>
                          <p:cTn id="254" fill="hold">
                            <p:stCondLst>
                              <p:cond delay="0"/>
                            </p:stCondLst>
                            <p:childTnLst>
                              <p:par>
                                <p:cTn id="255" presetID="14" presetClass="entr" presetSubtype="10" fill="hold" nodeType="clickEffect">
                                  <p:stCondLst>
                                    <p:cond delay="0"/>
                                  </p:stCondLst>
                                  <p:childTnLst>
                                    <p:set>
                                      <p:cBhvr>
                                        <p:cTn id="256" dur="1" fill="hold">
                                          <p:stCondLst>
                                            <p:cond delay="0"/>
                                          </p:stCondLst>
                                        </p:cTn>
                                        <p:tgtEl>
                                          <p:spTgt spid="3"/>
                                        </p:tgtEl>
                                        <p:attrNameLst>
                                          <p:attrName>style.visibility</p:attrName>
                                        </p:attrNameLst>
                                      </p:cBhvr>
                                      <p:to>
                                        <p:strVal val="visible"/>
                                      </p:to>
                                    </p:set>
                                    <p:animEffect transition="in" filter="randombar(horizontal)">
                                      <p:cBhvr>
                                        <p:cTn id="257" dur="500"/>
                                        <p:tgtEl>
                                          <p:spTgt spid="3"/>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86"/>
                                        </p:tgtEl>
                                        <p:attrNameLst>
                                          <p:attrName>style.visibility</p:attrName>
                                        </p:attrNameLst>
                                      </p:cBhvr>
                                      <p:to>
                                        <p:strVal val="visible"/>
                                      </p:to>
                                    </p:set>
                                    <p:animEffect transition="in" filter="fade">
                                      <p:cBhvr>
                                        <p:cTn id="262" dur="500"/>
                                        <p:tgtEl>
                                          <p:spTgt spid="86"/>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0" nodeType="clickEffect">
                                  <p:stCondLst>
                                    <p:cond delay="0"/>
                                  </p:stCondLst>
                                  <p:childTnLst>
                                    <p:set>
                                      <p:cBhvr>
                                        <p:cTn id="266" dur="1" fill="hold">
                                          <p:stCondLst>
                                            <p:cond delay="0"/>
                                          </p:stCondLst>
                                        </p:cTn>
                                        <p:tgtEl>
                                          <p:spTgt spid="4"/>
                                        </p:tgtEl>
                                        <p:attrNameLst>
                                          <p:attrName>style.visibility</p:attrName>
                                        </p:attrNameLst>
                                      </p:cBhvr>
                                      <p:to>
                                        <p:strVal val="visible"/>
                                      </p:to>
                                    </p:set>
                                    <p:animEffect transition="in" filter="fade">
                                      <p:cBhvr>
                                        <p:cTn id="267" dur="500"/>
                                        <p:tgtEl>
                                          <p:spTgt spid="4"/>
                                        </p:tgtEl>
                                      </p:cBhvr>
                                    </p:animEffect>
                                  </p:childTnLst>
                                </p:cTn>
                              </p:par>
                            </p:childTnLst>
                          </p:cTn>
                        </p:par>
                      </p:childTnLst>
                    </p:cTn>
                  </p:par>
                  <p:par>
                    <p:cTn id="268" fill="hold">
                      <p:stCondLst>
                        <p:cond delay="indefinite"/>
                      </p:stCondLst>
                      <p:childTnLst>
                        <p:par>
                          <p:cTn id="269" fill="hold">
                            <p:stCondLst>
                              <p:cond delay="0"/>
                            </p:stCondLst>
                            <p:childTnLst>
                              <p:par>
                                <p:cTn id="270" presetID="47" presetClass="entr" presetSubtype="0" fill="hold" nodeType="clickEffect">
                                  <p:stCondLst>
                                    <p:cond delay="0"/>
                                  </p:stCondLst>
                                  <p:childTnLst>
                                    <p:set>
                                      <p:cBhvr>
                                        <p:cTn id="271" dur="1" fill="hold">
                                          <p:stCondLst>
                                            <p:cond delay="0"/>
                                          </p:stCondLst>
                                        </p:cTn>
                                        <p:tgtEl>
                                          <p:spTgt spid="7"/>
                                        </p:tgtEl>
                                        <p:attrNameLst>
                                          <p:attrName>style.visibility</p:attrName>
                                        </p:attrNameLst>
                                      </p:cBhvr>
                                      <p:to>
                                        <p:strVal val="visible"/>
                                      </p:to>
                                    </p:set>
                                    <p:animEffect transition="in" filter="fade">
                                      <p:cBhvr>
                                        <p:cTn id="272" dur="1000"/>
                                        <p:tgtEl>
                                          <p:spTgt spid="7"/>
                                        </p:tgtEl>
                                      </p:cBhvr>
                                    </p:animEffect>
                                    <p:anim calcmode="lin" valueType="num">
                                      <p:cBhvr>
                                        <p:cTn id="273" dur="1000" fill="hold"/>
                                        <p:tgtEl>
                                          <p:spTgt spid="7"/>
                                        </p:tgtEl>
                                        <p:attrNameLst>
                                          <p:attrName>ppt_x</p:attrName>
                                        </p:attrNameLst>
                                      </p:cBhvr>
                                      <p:tavLst>
                                        <p:tav tm="0">
                                          <p:val>
                                            <p:strVal val="#ppt_x"/>
                                          </p:val>
                                        </p:tav>
                                        <p:tav tm="100000">
                                          <p:val>
                                            <p:strVal val="#ppt_x"/>
                                          </p:val>
                                        </p:tav>
                                      </p:tavLst>
                                    </p:anim>
                                    <p:anim calcmode="lin" valueType="num">
                                      <p:cBhvr>
                                        <p:cTn id="27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10" presetClass="entr" presetSubtype="0" fill="hold" nodeType="clickEffect">
                                  <p:stCondLst>
                                    <p:cond delay="0"/>
                                  </p:stCondLst>
                                  <p:childTnLst>
                                    <p:set>
                                      <p:cBhvr>
                                        <p:cTn id="278" dur="1" fill="hold">
                                          <p:stCondLst>
                                            <p:cond delay="0"/>
                                          </p:stCondLst>
                                        </p:cTn>
                                        <p:tgtEl>
                                          <p:spTgt spid="87"/>
                                        </p:tgtEl>
                                        <p:attrNameLst>
                                          <p:attrName>style.visibility</p:attrName>
                                        </p:attrNameLst>
                                      </p:cBhvr>
                                      <p:to>
                                        <p:strVal val="visible"/>
                                      </p:to>
                                    </p:set>
                                    <p:animEffect transition="in" filter="fade">
                                      <p:cBhvr>
                                        <p:cTn id="27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9" grpId="0" animBg="1"/>
      <p:bldP spid="70" grpId="0" animBg="1"/>
      <p:bldP spid="71" grpId="0" animBg="1"/>
      <p:bldP spid="72"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90"/>
          <p:cNvSpPr/>
          <p:nvPr/>
        </p:nvSpPr>
        <p:spPr bwMode="auto">
          <a:xfrm rot="6607463">
            <a:off x="326731" y="2067124"/>
            <a:ext cx="82631" cy="72680"/>
          </a:xfrm>
          <a:custGeom>
            <a:avLst/>
            <a:gdLst>
              <a:gd name="T0" fmla="*/ 41 w 81"/>
              <a:gd name="T1" fmla="*/ 0 h 71"/>
              <a:gd name="T2" fmla="*/ 24 w 81"/>
              <a:gd name="T3" fmla="*/ 4 h 71"/>
              <a:gd name="T4" fmla="*/ 9 w 81"/>
              <a:gd name="T5" fmla="*/ 52 h 71"/>
              <a:gd name="T6" fmla="*/ 41 w 81"/>
              <a:gd name="T7" fmla="*/ 71 h 71"/>
              <a:gd name="T8" fmla="*/ 57 w 81"/>
              <a:gd name="T9" fmla="*/ 67 h 71"/>
              <a:gd name="T10" fmla="*/ 72 w 81"/>
              <a:gd name="T11" fmla="*/ 19 h 71"/>
              <a:gd name="T12" fmla="*/ 41 w 81"/>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1" h="71">
                <a:moveTo>
                  <a:pt x="41" y="0"/>
                </a:moveTo>
                <a:cubicBezTo>
                  <a:pt x="35" y="0"/>
                  <a:pt x="30" y="2"/>
                  <a:pt x="24" y="4"/>
                </a:cubicBezTo>
                <a:cubicBezTo>
                  <a:pt x="7" y="14"/>
                  <a:pt x="0" y="35"/>
                  <a:pt x="9" y="52"/>
                </a:cubicBezTo>
                <a:cubicBezTo>
                  <a:pt x="16" y="64"/>
                  <a:pt x="28" y="71"/>
                  <a:pt x="41" y="71"/>
                </a:cubicBezTo>
                <a:cubicBezTo>
                  <a:pt x="46" y="71"/>
                  <a:pt x="52" y="70"/>
                  <a:pt x="57" y="67"/>
                </a:cubicBezTo>
                <a:cubicBezTo>
                  <a:pt x="75" y="58"/>
                  <a:pt x="81" y="37"/>
                  <a:pt x="72" y="19"/>
                </a:cubicBezTo>
                <a:cubicBezTo>
                  <a:pt x="66" y="7"/>
                  <a:pt x="53" y="0"/>
                  <a:pt x="4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2" name="Freeform 191"/>
          <p:cNvSpPr/>
          <p:nvPr/>
        </p:nvSpPr>
        <p:spPr bwMode="auto">
          <a:xfrm rot="6607463">
            <a:off x="623944" y="4301308"/>
            <a:ext cx="83064" cy="71816"/>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3" name="Freeform 192"/>
          <p:cNvSpPr>
            <a:spLocks noEditPoints="1"/>
          </p:cNvSpPr>
          <p:nvPr/>
        </p:nvSpPr>
        <p:spPr bwMode="auto">
          <a:xfrm rot="6607463">
            <a:off x="409780" y="4436737"/>
            <a:ext cx="57539" cy="56241"/>
          </a:xfrm>
          <a:custGeom>
            <a:avLst/>
            <a:gdLst>
              <a:gd name="T0" fmla="*/ 53 w 56"/>
              <a:gd name="T1" fmla="*/ 40 h 55"/>
              <a:gd name="T2" fmla="*/ 19 w 56"/>
              <a:gd name="T3" fmla="*/ 53 h 55"/>
              <a:gd name="T4" fmla="*/ 28 w 56"/>
              <a:gd name="T5" fmla="*/ 55 h 55"/>
              <a:gd name="T6" fmla="*/ 41 w 56"/>
              <a:gd name="T7" fmla="*/ 51 h 55"/>
              <a:gd name="T8" fmla="*/ 53 w 56"/>
              <a:gd name="T9" fmla="*/ 40 h 55"/>
              <a:gd name="T10" fmla="*/ 28 w 56"/>
              <a:gd name="T11" fmla="*/ 0 h 55"/>
              <a:gd name="T12" fmla="*/ 15 w 56"/>
              <a:gd name="T13" fmla="*/ 3 h 55"/>
              <a:gd name="T14" fmla="*/ 4 w 56"/>
              <a:gd name="T15" fmla="*/ 15 h 55"/>
              <a:gd name="T16" fmla="*/ 1 w 56"/>
              <a:gd name="T17" fmla="*/ 26 h 55"/>
              <a:gd name="T18" fmla="*/ 4 w 56"/>
              <a:gd name="T19" fmla="*/ 40 h 55"/>
              <a:gd name="T20" fmla="*/ 13 w 56"/>
              <a:gd name="T21" fmla="*/ 50 h 55"/>
              <a:gd name="T22" fmla="*/ 55 w 56"/>
              <a:gd name="T23" fmla="*/ 34 h 55"/>
              <a:gd name="T24" fmla="*/ 53 w 56"/>
              <a:gd name="T25" fmla="*/ 14 h 55"/>
              <a:gd name="T26" fmla="*/ 28 w 56"/>
              <a:gd name="T2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55">
                <a:moveTo>
                  <a:pt x="53" y="40"/>
                </a:moveTo>
                <a:cubicBezTo>
                  <a:pt x="19" y="53"/>
                  <a:pt x="19" y="53"/>
                  <a:pt x="19" y="53"/>
                </a:cubicBezTo>
                <a:cubicBezTo>
                  <a:pt x="22" y="54"/>
                  <a:pt x="25" y="55"/>
                  <a:pt x="28" y="55"/>
                </a:cubicBezTo>
                <a:cubicBezTo>
                  <a:pt x="32" y="55"/>
                  <a:pt x="37" y="54"/>
                  <a:pt x="41" y="51"/>
                </a:cubicBezTo>
                <a:cubicBezTo>
                  <a:pt x="46" y="49"/>
                  <a:pt x="50" y="45"/>
                  <a:pt x="53" y="40"/>
                </a:cubicBezTo>
                <a:moveTo>
                  <a:pt x="28" y="0"/>
                </a:moveTo>
                <a:cubicBezTo>
                  <a:pt x="24" y="0"/>
                  <a:pt x="19" y="1"/>
                  <a:pt x="15" y="3"/>
                </a:cubicBezTo>
                <a:cubicBezTo>
                  <a:pt x="10" y="5"/>
                  <a:pt x="6" y="10"/>
                  <a:pt x="4" y="15"/>
                </a:cubicBezTo>
                <a:cubicBezTo>
                  <a:pt x="1" y="26"/>
                  <a:pt x="1" y="26"/>
                  <a:pt x="1" y="26"/>
                </a:cubicBezTo>
                <a:cubicBezTo>
                  <a:pt x="0" y="31"/>
                  <a:pt x="1" y="36"/>
                  <a:pt x="4" y="40"/>
                </a:cubicBezTo>
                <a:cubicBezTo>
                  <a:pt x="6" y="44"/>
                  <a:pt x="9" y="48"/>
                  <a:pt x="13" y="50"/>
                </a:cubicBezTo>
                <a:cubicBezTo>
                  <a:pt x="55" y="34"/>
                  <a:pt x="55" y="34"/>
                  <a:pt x="55" y="34"/>
                </a:cubicBezTo>
                <a:cubicBezTo>
                  <a:pt x="56" y="27"/>
                  <a:pt x="56" y="20"/>
                  <a:pt x="53" y="14"/>
                </a:cubicBezTo>
                <a:cubicBezTo>
                  <a:pt x="48" y="5"/>
                  <a:pt x="38" y="0"/>
                  <a:pt x="2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4" name="Freeform 193"/>
          <p:cNvSpPr>
            <a:spLocks noEditPoints="1"/>
          </p:cNvSpPr>
          <p:nvPr/>
        </p:nvSpPr>
        <p:spPr bwMode="auto">
          <a:xfrm rot="6607463">
            <a:off x="404578" y="4443009"/>
            <a:ext cx="54944" cy="38936"/>
          </a:xfrm>
          <a:custGeom>
            <a:avLst/>
            <a:gdLst>
              <a:gd name="T0" fmla="*/ 54 w 54"/>
              <a:gd name="T1" fmla="*/ 19 h 38"/>
              <a:gd name="T2" fmla="*/ 12 w 54"/>
              <a:gd name="T3" fmla="*/ 35 h 38"/>
              <a:gd name="T4" fmla="*/ 18 w 54"/>
              <a:gd name="T5" fmla="*/ 38 h 38"/>
              <a:gd name="T6" fmla="*/ 52 w 54"/>
              <a:gd name="T7" fmla="*/ 25 h 38"/>
              <a:gd name="T8" fmla="*/ 54 w 54"/>
              <a:gd name="T9" fmla="*/ 19 h 38"/>
              <a:gd name="T10" fmla="*/ 3 w 54"/>
              <a:gd name="T11" fmla="*/ 0 h 38"/>
              <a:gd name="T12" fmla="*/ 0 w 54"/>
              <a:gd name="T13" fmla="*/ 11 h 38"/>
              <a:gd name="T14" fmla="*/ 3 w 54"/>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
                <a:moveTo>
                  <a:pt x="54" y="19"/>
                </a:moveTo>
                <a:cubicBezTo>
                  <a:pt x="12" y="35"/>
                  <a:pt x="12" y="35"/>
                  <a:pt x="12" y="35"/>
                </a:cubicBezTo>
                <a:cubicBezTo>
                  <a:pt x="14" y="36"/>
                  <a:pt x="16" y="37"/>
                  <a:pt x="18" y="38"/>
                </a:cubicBezTo>
                <a:cubicBezTo>
                  <a:pt x="52" y="25"/>
                  <a:pt x="52" y="25"/>
                  <a:pt x="52" y="25"/>
                </a:cubicBezTo>
                <a:cubicBezTo>
                  <a:pt x="53" y="23"/>
                  <a:pt x="53" y="21"/>
                  <a:pt x="54" y="19"/>
                </a:cubicBezTo>
                <a:moveTo>
                  <a:pt x="3" y="0"/>
                </a:moveTo>
                <a:cubicBezTo>
                  <a:pt x="1" y="3"/>
                  <a:pt x="0" y="7"/>
                  <a:pt x="0" y="11"/>
                </a:cubicBezTo>
                <a:cubicBezTo>
                  <a:pt x="3" y="0"/>
                  <a:pt x="3" y="0"/>
                  <a:pt x="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5" name="Freeform 194"/>
          <p:cNvSpPr>
            <a:spLocks noEditPoints="1"/>
          </p:cNvSpPr>
          <p:nvPr/>
        </p:nvSpPr>
        <p:spPr bwMode="auto">
          <a:xfrm rot="6607463">
            <a:off x="86052" y="2013440"/>
            <a:ext cx="60135" cy="56241"/>
          </a:xfrm>
          <a:custGeom>
            <a:avLst/>
            <a:gdLst>
              <a:gd name="T0" fmla="*/ 58 w 59"/>
              <a:gd name="T1" fmla="*/ 35 h 55"/>
              <a:gd name="T2" fmla="*/ 28 w 59"/>
              <a:gd name="T3" fmla="*/ 55 h 55"/>
              <a:gd name="T4" fmla="*/ 31 w 59"/>
              <a:gd name="T5" fmla="*/ 55 h 55"/>
              <a:gd name="T6" fmla="*/ 44 w 59"/>
              <a:gd name="T7" fmla="*/ 52 h 55"/>
              <a:gd name="T8" fmla="*/ 58 w 59"/>
              <a:gd name="T9" fmla="*/ 35 h 55"/>
              <a:gd name="T10" fmla="*/ 31 w 59"/>
              <a:gd name="T11" fmla="*/ 0 h 55"/>
              <a:gd name="T12" fmla="*/ 18 w 59"/>
              <a:gd name="T13" fmla="*/ 3 h 55"/>
              <a:gd name="T14" fmla="*/ 7 w 59"/>
              <a:gd name="T15" fmla="*/ 40 h 55"/>
              <a:gd name="T16" fmla="*/ 22 w 59"/>
              <a:gd name="T17" fmla="*/ 53 h 55"/>
              <a:gd name="T18" fmla="*/ 59 w 59"/>
              <a:gd name="T19" fmla="*/ 28 h 55"/>
              <a:gd name="T20" fmla="*/ 55 w 59"/>
              <a:gd name="T21" fmla="*/ 14 h 55"/>
              <a:gd name="T22" fmla="*/ 31 w 59"/>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5">
                <a:moveTo>
                  <a:pt x="58" y="35"/>
                </a:moveTo>
                <a:cubicBezTo>
                  <a:pt x="28" y="55"/>
                  <a:pt x="28" y="55"/>
                  <a:pt x="28" y="55"/>
                </a:cubicBezTo>
                <a:cubicBezTo>
                  <a:pt x="29" y="55"/>
                  <a:pt x="30" y="55"/>
                  <a:pt x="31" y="55"/>
                </a:cubicBezTo>
                <a:cubicBezTo>
                  <a:pt x="35" y="55"/>
                  <a:pt x="40" y="54"/>
                  <a:pt x="44" y="52"/>
                </a:cubicBezTo>
                <a:cubicBezTo>
                  <a:pt x="51" y="48"/>
                  <a:pt x="55" y="42"/>
                  <a:pt x="58" y="35"/>
                </a:cubicBezTo>
                <a:moveTo>
                  <a:pt x="31" y="0"/>
                </a:moveTo>
                <a:cubicBezTo>
                  <a:pt x="27" y="0"/>
                  <a:pt x="22" y="1"/>
                  <a:pt x="18" y="3"/>
                </a:cubicBezTo>
                <a:cubicBezTo>
                  <a:pt x="5" y="10"/>
                  <a:pt x="0" y="27"/>
                  <a:pt x="7" y="40"/>
                </a:cubicBezTo>
                <a:cubicBezTo>
                  <a:pt x="10" y="46"/>
                  <a:pt x="15" y="51"/>
                  <a:pt x="22" y="53"/>
                </a:cubicBezTo>
                <a:cubicBezTo>
                  <a:pt x="59" y="28"/>
                  <a:pt x="59" y="28"/>
                  <a:pt x="59" y="28"/>
                </a:cubicBezTo>
                <a:cubicBezTo>
                  <a:pt x="59" y="24"/>
                  <a:pt x="58" y="19"/>
                  <a:pt x="55" y="14"/>
                </a:cubicBezTo>
                <a:cubicBezTo>
                  <a:pt x="51"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6" name="Freeform 195"/>
          <p:cNvSpPr/>
          <p:nvPr/>
        </p:nvSpPr>
        <p:spPr bwMode="auto">
          <a:xfrm rot="6607463">
            <a:off x="80026" y="2033367"/>
            <a:ext cx="37639" cy="27688"/>
          </a:xfrm>
          <a:custGeom>
            <a:avLst/>
            <a:gdLst>
              <a:gd name="T0" fmla="*/ 37 w 37"/>
              <a:gd name="T1" fmla="*/ 0 h 27"/>
              <a:gd name="T2" fmla="*/ 0 w 37"/>
              <a:gd name="T3" fmla="*/ 25 h 27"/>
              <a:gd name="T4" fmla="*/ 6 w 37"/>
              <a:gd name="T5" fmla="*/ 27 h 27"/>
              <a:gd name="T6" fmla="*/ 36 w 37"/>
              <a:gd name="T7" fmla="*/ 7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cubicBezTo>
                  <a:pt x="0" y="25"/>
                  <a:pt x="0" y="25"/>
                  <a:pt x="0" y="25"/>
                </a:cubicBezTo>
                <a:cubicBezTo>
                  <a:pt x="2" y="26"/>
                  <a:pt x="4" y="26"/>
                  <a:pt x="6" y="27"/>
                </a:cubicBezTo>
                <a:cubicBezTo>
                  <a:pt x="36" y="7"/>
                  <a:pt x="36" y="7"/>
                  <a:pt x="36" y="7"/>
                </a:cubicBezTo>
                <a:cubicBezTo>
                  <a:pt x="36" y="5"/>
                  <a:pt x="37" y="2"/>
                  <a:pt x="3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7" name="Freeform 196"/>
          <p:cNvSpPr/>
          <p:nvPr/>
        </p:nvSpPr>
        <p:spPr bwMode="auto">
          <a:xfrm rot="6607463">
            <a:off x="166152" y="4732541"/>
            <a:ext cx="64461" cy="56241"/>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8" name="Freeform 197"/>
          <p:cNvSpPr/>
          <p:nvPr/>
        </p:nvSpPr>
        <p:spPr bwMode="auto">
          <a:xfrm rot="6607463">
            <a:off x="493778" y="4751525"/>
            <a:ext cx="55376" cy="31582"/>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9" name="Freeform 198"/>
          <p:cNvSpPr/>
          <p:nvPr/>
        </p:nvSpPr>
        <p:spPr bwMode="auto">
          <a:xfrm rot="6607463">
            <a:off x="94316" y="1697037"/>
            <a:ext cx="64461" cy="56241"/>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20" name="Freeform 199"/>
          <p:cNvSpPr/>
          <p:nvPr/>
        </p:nvSpPr>
        <p:spPr bwMode="auto">
          <a:xfrm rot="6607463">
            <a:off x="-223540" y="1792353"/>
            <a:ext cx="63596" cy="56241"/>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21" name="Freeform 200"/>
          <p:cNvSpPr/>
          <p:nvPr/>
        </p:nvSpPr>
        <p:spPr bwMode="auto">
          <a:xfrm rot="6607463">
            <a:off x="27072" y="2460173"/>
            <a:ext cx="58405" cy="5148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22" name="Freeform 201"/>
          <p:cNvSpPr/>
          <p:nvPr/>
        </p:nvSpPr>
        <p:spPr bwMode="auto">
          <a:xfrm rot="6607463">
            <a:off x="178006" y="2358091"/>
            <a:ext cx="39801" cy="34610"/>
          </a:xfrm>
          <a:custGeom>
            <a:avLst/>
            <a:gdLst>
              <a:gd name="T0" fmla="*/ 19 w 39"/>
              <a:gd name="T1" fmla="*/ 0 h 34"/>
              <a:gd name="T2" fmla="*/ 11 w 39"/>
              <a:gd name="T3" fmla="*/ 2 h 34"/>
              <a:gd name="T4" fmla="*/ 4 w 39"/>
              <a:gd name="T5" fmla="*/ 25 h 34"/>
              <a:gd name="T6" fmla="*/ 19 w 39"/>
              <a:gd name="T7" fmla="*/ 34 h 34"/>
              <a:gd name="T8" fmla="*/ 27 w 39"/>
              <a:gd name="T9" fmla="*/ 32 h 34"/>
              <a:gd name="T10" fmla="*/ 34 w 39"/>
              <a:gd name="T11" fmla="*/ 9 h 34"/>
              <a:gd name="T12" fmla="*/ 19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19" y="0"/>
                </a:moveTo>
                <a:cubicBezTo>
                  <a:pt x="17" y="0"/>
                  <a:pt x="14" y="1"/>
                  <a:pt x="11" y="2"/>
                </a:cubicBezTo>
                <a:cubicBezTo>
                  <a:pt x="3" y="6"/>
                  <a:pt x="0" y="17"/>
                  <a:pt x="4" y="25"/>
                </a:cubicBezTo>
                <a:cubicBezTo>
                  <a:pt x="7" y="31"/>
                  <a:pt x="13" y="34"/>
                  <a:pt x="19" y="34"/>
                </a:cubicBezTo>
                <a:cubicBezTo>
                  <a:pt x="22" y="34"/>
                  <a:pt x="25" y="34"/>
                  <a:pt x="27" y="32"/>
                </a:cubicBezTo>
                <a:cubicBezTo>
                  <a:pt x="35" y="28"/>
                  <a:pt x="39" y="18"/>
                  <a:pt x="34" y="9"/>
                </a:cubicBezTo>
                <a:cubicBezTo>
                  <a:pt x="31" y="3"/>
                  <a:pt x="25" y="0"/>
                  <a:pt x="1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23" name="Freeform 202"/>
          <p:cNvSpPr/>
          <p:nvPr/>
        </p:nvSpPr>
        <p:spPr bwMode="auto">
          <a:xfrm rot="6607463">
            <a:off x="412250" y="4112097"/>
            <a:ext cx="39801" cy="35043"/>
          </a:xfrm>
          <a:custGeom>
            <a:avLst/>
            <a:gdLst>
              <a:gd name="T0" fmla="*/ 20 w 39"/>
              <a:gd name="T1" fmla="*/ 0 h 34"/>
              <a:gd name="T2" fmla="*/ 12 w 39"/>
              <a:gd name="T3" fmla="*/ 2 h 34"/>
              <a:gd name="T4" fmla="*/ 5 w 39"/>
              <a:gd name="T5" fmla="*/ 25 h 34"/>
              <a:gd name="T6" fmla="*/ 20 w 39"/>
              <a:gd name="T7" fmla="*/ 34 h 34"/>
              <a:gd name="T8" fmla="*/ 28 w 39"/>
              <a:gd name="T9" fmla="*/ 32 h 34"/>
              <a:gd name="T10" fmla="*/ 35 w 39"/>
              <a:gd name="T11" fmla="*/ 9 h 34"/>
              <a:gd name="T12" fmla="*/ 20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20" y="0"/>
                </a:moveTo>
                <a:cubicBezTo>
                  <a:pt x="17" y="0"/>
                  <a:pt x="14" y="1"/>
                  <a:pt x="12" y="2"/>
                </a:cubicBezTo>
                <a:cubicBezTo>
                  <a:pt x="3" y="6"/>
                  <a:pt x="0" y="17"/>
                  <a:pt x="5" y="25"/>
                </a:cubicBezTo>
                <a:cubicBezTo>
                  <a:pt x="8" y="31"/>
                  <a:pt x="14" y="34"/>
                  <a:pt x="20" y="34"/>
                </a:cubicBezTo>
                <a:cubicBezTo>
                  <a:pt x="22" y="34"/>
                  <a:pt x="25" y="33"/>
                  <a:pt x="28" y="32"/>
                </a:cubicBezTo>
                <a:cubicBezTo>
                  <a:pt x="36" y="28"/>
                  <a:pt x="39" y="17"/>
                  <a:pt x="35" y="9"/>
                </a:cubicBezTo>
                <a:cubicBezTo>
                  <a:pt x="32" y="3"/>
                  <a:pt x="26" y="0"/>
                  <a:pt x="2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24" name="Freeform 203"/>
          <p:cNvSpPr>
            <a:spLocks noEditPoints="1"/>
          </p:cNvSpPr>
          <p:nvPr/>
        </p:nvSpPr>
        <p:spPr bwMode="auto">
          <a:xfrm rot="6607463">
            <a:off x="24780" y="3030611"/>
            <a:ext cx="58405" cy="49751"/>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25" name="Freeform 204"/>
          <p:cNvSpPr/>
          <p:nvPr/>
        </p:nvSpPr>
        <p:spPr bwMode="auto">
          <a:xfrm rot="6607463">
            <a:off x="43277" y="3042775"/>
            <a:ext cx="10383" cy="4672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26" name="Freeform 205"/>
          <p:cNvSpPr>
            <a:spLocks noEditPoints="1"/>
          </p:cNvSpPr>
          <p:nvPr/>
        </p:nvSpPr>
        <p:spPr bwMode="auto">
          <a:xfrm rot="6607463">
            <a:off x="86690" y="3476050"/>
            <a:ext cx="53213" cy="51050"/>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27" name="Freeform 206"/>
          <p:cNvSpPr/>
          <p:nvPr/>
        </p:nvSpPr>
        <p:spPr bwMode="auto">
          <a:xfrm rot="6607463">
            <a:off x="86026" y="3483175"/>
            <a:ext cx="44993" cy="26390"/>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28" name="Freeform 207"/>
          <p:cNvSpPr/>
          <p:nvPr/>
        </p:nvSpPr>
        <p:spPr bwMode="auto">
          <a:xfrm rot="6607463">
            <a:off x="231433" y="4040244"/>
            <a:ext cx="57971" cy="51050"/>
          </a:xfrm>
          <a:custGeom>
            <a:avLst/>
            <a:gdLst>
              <a:gd name="T0" fmla="*/ 29 w 57"/>
              <a:gd name="T1" fmla="*/ 0 h 50"/>
              <a:gd name="T2" fmla="*/ 17 w 57"/>
              <a:gd name="T3" fmla="*/ 3 h 50"/>
              <a:gd name="T4" fmla="*/ 7 w 57"/>
              <a:gd name="T5" fmla="*/ 37 h 50"/>
              <a:gd name="T6" fmla="*/ 29 w 57"/>
              <a:gd name="T7" fmla="*/ 50 h 50"/>
              <a:gd name="T8" fmla="*/ 40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0" y="47"/>
                </a:cubicBezTo>
                <a:cubicBezTo>
                  <a:pt x="52" y="41"/>
                  <a:pt x="57" y="26"/>
                  <a:pt x="51" y="14"/>
                </a:cubicBezTo>
                <a:cubicBezTo>
                  <a:pt x="46" y="5"/>
                  <a:pt x="38" y="0"/>
                  <a:pt x="2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29" name="Freeform 208"/>
          <p:cNvSpPr>
            <a:spLocks noEditPoints="1"/>
          </p:cNvSpPr>
          <p:nvPr/>
        </p:nvSpPr>
        <p:spPr bwMode="auto">
          <a:xfrm rot="6607463">
            <a:off x="234030" y="4281584"/>
            <a:ext cx="36773" cy="32014"/>
          </a:xfrm>
          <a:custGeom>
            <a:avLst/>
            <a:gdLst>
              <a:gd name="T0" fmla="*/ 27 w 36"/>
              <a:gd name="T1" fmla="*/ 3 h 31"/>
              <a:gd name="T2" fmla="*/ 19 w 36"/>
              <a:gd name="T3" fmla="*/ 31 h 31"/>
              <a:gd name="T4" fmla="*/ 25 w 36"/>
              <a:gd name="T5" fmla="*/ 30 h 31"/>
              <a:gd name="T6" fmla="*/ 32 w 36"/>
              <a:gd name="T7" fmla="*/ 9 h 31"/>
              <a:gd name="T8" fmla="*/ 27 w 36"/>
              <a:gd name="T9" fmla="*/ 3 h 31"/>
              <a:gd name="T10" fmla="*/ 18 w 36"/>
              <a:gd name="T11" fmla="*/ 0 h 31"/>
              <a:gd name="T12" fmla="*/ 11 w 36"/>
              <a:gd name="T13" fmla="*/ 2 h 31"/>
              <a:gd name="T14" fmla="*/ 4 w 36"/>
              <a:gd name="T15" fmla="*/ 23 h 31"/>
              <a:gd name="T16" fmla="*/ 14 w 36"/>
              <a:gd name="T17" fmla="*/ 31 h 31"/>
              <a:gd name="T18" fmla="*/ 22 w 36"/>
              <a:gd name="T19" fmla="*/ 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27" y="3"/>
                </a:moveTo>
                <a:cubicBezTo>
                  <a:pt x="19" y="31"/>
                  <a:pt x="19" y="31"/>
                  <a:pt x="19" y="31"/>
                </a:cubicBezTo>
                <a:cubicBezTo>
                  <a:pt x="21" y="31"/>
                  <a:pt x="23" y="31"/>
                  <a:pt x="25" y="30"/>
                </a:cubicBezTo>
                <a:cubicBezTo>
                  <a:pt x="33" y="26"/>
                  <a:pt x="36" y="16"/>
                  <a:pt x="32" y="9"/>
                </a:cubicBezTo>
                <a:cubicBezTo>
                  <a:pt x="30" y="6"/>
                  <a:pt x="29" y="4"/>
                  <a:pt x="27" y="3"/>
                </a:cubicBezTo>
                <a:moveTo>
                  <a:pt x="18" y="0"/>
                </a:moveTo>
                <a:cubicBezTo>
                  <a:pt x="15" y="0"/>
                  <a:pt x="13" y="1"/>
                  <a:pt x="11" y="2"/>
                </a:cubicBezTo>
                <a:cubicBezTo>
                  <a:pt x="3" y="6"/>
                  <a:pt x="0" y="16"/>
                  <a:pt x="4" y="23"/>
                </a:cubicBezTo>
                <a:cubicBezTo>
                  <a:pt x="6" y="27"/>
                  <a:pt x="10" y="30"/>
                  <a:pt x="14" y="31"/>
                </a:cubicBezTo>
                <a:cubicBezTo>
                  <a:pt x="22" y="1"/>
                  <a:pt x="22" y="1"/>
                  <a:pt x="22" y="1"/>
                </a:cubicBezTo>
                <a:cubicBezTo>
                  <a:pt x="21" y="1"/>
                  <a:pt x="19" y="0"/>
                  <a:pt x="1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30" name="Freeform 209"/>
          <p:cNvSpPr/>
          <p:nvPr/>
        </p:nvSpPr>
        <p:spPr bwMode="auto">
          <a:xfrm rot="6607463">
            <a:off x="244207" y="4284448"/>
            <a:ext cx="13412" cy="30716"/>
          </a:xfrm>
          <a:custGeom>
            <a:avLst/>
            <a:gdLst>
              <a:gd name="T0" fmla="*/ 8 w 13"/>
              <a:gd name="T1" fmla="*/ 0 h 30"/>
              <a:gd name="T2" fmla="*/ 0 w 13"/>
              <a:gd name="T3" fmla="*/ 30 h 30"/>
              <a:gd name="T4" fmla="*/ 4 w 13"/>
              <a:gd name="T5" fmla="*/ 30 h 30"/>
              <a:gd name="T6" fmla="*/ 5 w 13"/>
              <a:gd name="T7" fmla="*/ 30 h 30"/>
              <a:gd name="T8" fmla="*/ 13 w 13"/>
              <a:gd name="T9" fmla="*/ 2 h 30"/>
              <a:gd name="T10" fmla="*/ 8 w 13"/>
              <a:gd name="T11" fmla="*/ 0 h 30"/>
            </a:gdLst>
            <a:ahLst/>
            <a:cxnLst>
              <a:cxn ang="0">
                <a:pos x="T0" y="T1"/>
              </a:cxn>
              <a:cxn ang="0">
                <a:pos x="T2" y="T3"/>
              </a:cxn>
              <a:cxn ang="0">
                <a:pos x="T4" y="T5"/>
              </a:cxn>
              <a:cxn ang="0">
                <a:pos x="T6" y="T7"/>
              </a:cxn>
              <a:cxn ang="0">
                <a:pos x="T8" y="T9"/>
              </a:cxn>
              <a:cxn ang="0">
                <a:pos x="T10" y="T11"/>
              </a:cxn>
            </a:cxnLst>
            <a:rect l="0" t="0" r="r" b="b"/>
            <a:pathLst>
              <a:path w="13" h="30">
                <a:moveTo>
                  <a:pt x="8" y="0"/>
                </a:moveTo>
                <a:cubicBezTo>
                  <a:pt x="0" y="30"/>
                  <a:pt x="0" y="30"/>
                  <a:pt x="0" y="30"/>
                </a:cubicBezTo>
                <a:cubicBezTo>
                  <a:pt x="1" y="30"/>
                  <a:pt x="3" y="30"/>
                  <a:pt x="4" y="30"/>
                </a:cubicBezTo>
                <a:cubicBezTo>
                  <a:pt x="4" y="30"/>
                  <a:pt x="5" y="30"/>
                  <a:pt x="5" y="30"/>
                </a:cubicBezTo>
                <a:cubicBezTo>
                  <a:pt x="13" y="2"/>
                  <a:pt x="13" y="2"/>
                  <a:pt x="13" y="2"/>
                </a:cubicBezTo>
                <a:cubicBezTo>
                  <a:pt x="11" y="1"/>
                  <a:pt x="10" y="0"/>
                  <a:pt x="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31" name="Freeform 210"/>
          <p:cNvSpPr>
            <a:spLocks noEditPoints="1"/>
          </p:cNvSpPr>
          <p:nvPr/>
        </p:nvSpPr>
        <p:spPr bwMode="auto">
          <a:xfrm rot="6607463">
            <a:off x="-37449" y="2236321"/>
            <a:ext cx="32879" cy="32014"/>
          </a:xfrm>
          <a:custGeom>
            <a:avLst/>
            <a:gdLst>
              <a:gd name="T0" fmla="*/ 1 w 32"/>
              <a:gd name="T1" fmla="*/ 11 h 31"/>
              <a:gd name="T2" fmla="*/ 2 w 32"/>
              <a:gd name="T3" fmla="*/ 22 h 31"/>
              <a:gd name="T4" fmla="*/ 16 w 32"/>
              <a:gd name="T5" fmla="*/ 31 h 31"/>
              <a:gd name="T6" fmla="*/ 23 w 32"/>
              <a:gd name="T7" fmla="*/ 29 h 31"/>
              <a:gd name="T8" fmla="*/ 30 w 32"/>
              <a:gd name="T9" fmla="*/ 22 h 31"/>
              <a:gd name="T10" fmla="*/ 1 w 32"/>
              <a:gd name="T11" fmla="*/ 11 h 31"/>
              <a:gd name="T12" fmla="*/ 16 w 32"/>
              <a:gd name="T13" fmla="*/ 0 h 31"/>
              <a:gd name="T14" fmla="*/ 8 w 32"/>
              <a:gd name="T15" fmla="*/ 1 h 31"/>
              <a:gd name="T16" fmla="*/ 3 w 32"/>
              <a:gd name="T17" fmla="*/ 7 h 31"/>
              <a:gd name="T18" fmla="*/ 31 w 32"/>
              <a:gd name="T19" fmla="*/ 17 h 31"/>
              <a:gd name="T20" fmla="*/ 30 w 32"/>
              <a:gd name="T21" fmla="*/ 8 h 31"/>
              <a:gd name="T22" fmla="*/ 16 w 3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1" y="11"/>
                </a:moveTo>
                <a:cubicBezTo>
                  <a:pt x="0" y="15"/>
                  <a:pt x="0" y="19"/>
                  <a:pt x="2" y="22"/>
                </a:cubicBezTo>
                <a:cubicBezTo>
                  <a:pt x="5" y="28"/>
                  <a:pt x="10" y="31"/>
                  <a:pt x="16" y="31"/>
                </a:cubicBezTo>
                <a:cubicBezTo>
                  <a:pt x="18" y="31"/>
                  <a:pt x="21" y="30"/>
                  <a:pt x="23" y="29"/>
                </a:cubicBezTo>
                <a:cubicBezTo>
                  <a:pt x="26" y="27"/>
                  <a:pt x="28" y="25"/>
                  <a:pt x="30" y="22"/>
                </a:cubicBezTo>
                <a:cubicBezTo>
                  <a:pt x="1" y="11"/>
                  <a:pt x="1" y="11"/>
                  <a:pt x="1" y="11"/>
                </a:cubicBezTo>
                <a:moveTo>
                  <a:pt x="16" y="0"/>
                </a:moveTo>
                <a:cubicBezTo>
                  <a:pt x="13" y="0"/>
                  <a:pt x="11" y="0"/>
                  <a:pt x="8" y="1"/>
                </a:cubicBezTo>
                <a:cubicBezTo>
                  <a:pt x="6" y="3"/>
                  <a:pt x="4" y="5"/>
                  <a:pt x="3" y="7"/>
                </a:cubicBezTo>
                <a:cubicBezTo>
                  <a:pt x="31" y="17"/>
                  <a:pt x="31" y="17"/>
                  <a:pt x="31" y="17"/>
                </a:cubicBezTo>
                <a:cubicBezTo>
                  <a:pt x="32" y="14"/>
                  <a:pt x="31" y="11"/>
                  <a:pt x="30" y="8"/>
                </a:cubicBezTo>
                <a:cubicBezTo>
                  <a:pt x="27" y="3"/>
                  <a:pt x="21" y="0"/>
                  <a:pt x="1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32" name="Freeform 211"/>
          <p:cNvSpPr/>
          <p:nvPr/>
        </p:nvSpPr>
        <p:spPr bwMode="auto">
          <a:xfrm rot="6607463">
            <a:off x="-35277" y="2244927"/>
            <a:ext cx="30716" cy="15142"/>
          </a:xfrm>
          <a:custGeom>
            <a:avLst/>
            <a:gdLst>
              <a:gd name="T0" fmla="*/ 2 w 30"/>
              <a:gd name="T1" fmla="*/ 0 h 15"/>
              <a:gd name="T2" fmla="*/ 0 w 30"/>
              <a:gd name="T3" fmla="*/ 4 h 15"/>
              <a:gd name="T4" fmla="*/ 29 w 30"/>
              <a:gd name="T5" fmla="*/ 15 h 15"/>
              <a:gd name="T6" fmla="*/ 30 w 30"/>
              <a:gd name="T7" fmla="*/ 10 h 15"/>
              <a:gd name="T8" fmla="*/ 2 w 30"/>
              <a:gd name="T9" fmla="*/ 0 h 15"/>
            </a:gdLst>
            <a:ahLst/>
            <a:cxnLst>
              <a:cxn ang="0">
                <a:pos x="T0" y="T1"/>
              </a:cxn>
              <a:cxn ang="0">
                <a:pos x="T2" y="T3"/>
              </a:cxn>
              <a:cxn ang="0">
                <a:pos x="T4" y="T5"/>
              </a:cxn>
              <a:cxn ang="0">
                <a:pos x="T6" y="T7"/>
              </a:cxn>
              <a:cxn ang="0">
                <a:pos x="T8" y="T9"/>
              </a:cxn>
            </a:cxnLst>
            <a:rect l="0" t="0" r="r" b="b"/>
            <a:pathLst>
              <a:path w="30" h="15">
                <a:moveTo>
                  <a:pt x="2" y="0"/>
                </a:moveTo>
                <a:cubicBezTo>
                  <a:pt x="1" y="1"/>
                  <a:pt x="0" y="3"/>
                  <a:pt x="0" y="4"/>
                </a:cubicBezTo>
                <a:cubicBezTo>
                  <a:pt x="29" y="15"/>
                  <a:pt x="29" y="15"/>
                  <a:pt x="29" y="15"/>
                </a:cubicBezTo>
                <a:cubicBezTo>
                  <a:pt x="29" y="13"/>
                  <a:pt x="30" y="12"/>
                  <a:pt x="30" y="10"/>
                </a:cubicBezTo>
                <a:cubicBezTo>
                  <a:pt x="2" y="0"/>
                  <a:pt x="2" y="0"/>
                  <a:pt x="2"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33" name="Freeform 212"/>
          <p:cNvSpPr/>
          <p:nvPr/>
        </p:nvSpPr>
        <p:spPr bwMode="auto">
          <a:xfrm rot="6607463">
            <a:off x="757858" y="1844030"/>
            <a:ext cx="123731" cy="109454"/>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34" name="Freeform 213"/>
          <p:cNvSpPr/>
          <p:nvPr/>
        </p:nvSpPr>
        <p:spPr bwMode="auto">
          <a:xfrm rot="6607463">
            <a:off x="1088668" y="4328800"/>
            <a:ext cx="124595" cy="108156"/>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35" name="Freeform 214"/>
          <p:cNvSpPr/>
          <p:nvPr/>
        </p:nvSpPr>
        <p:spPr bwMode="auto">
          <a:xfrm rot="6607463">
            <a:off x="826612" y="3610411"/>
            <a:ext cx="123731" cy="109454"/>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36" name="Freeform 215"/>
          <p:cNvSpPr/>
          <p:nvPr/>
        </p:nvSpPr>
        <p:spPr bwMode="auto">
          <a:xfrm rot="6607463">
            <a:off x="763350" y="4531660"/>
            <a:ext cx="96042" cy="84794"/>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37" name="Freeform 216"/>
          <p:cNvSpPr/>
          <p:nvPr/>
        </p:nvSpPr>
        <p:spPr bwMode="auto">
          <a:xfrm rot="6607463">
            <a:off x="394138" y="1766172"/>
            <a:ext cx="96042" cy="8522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38" name="Freeform 217"/>
          <p:cNvSpPr/>
          <p:nvPr/>
        </p:nvSpPr>
        <p:spPr bwMode="auto">
          <a:xfrm rot="6607463">
            <a:off x="510020" y="4749022"/>
            <a:ext cx="96042" cy="80900"/>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39" name="Freeform 218"/>
          <p:cNvSpPr/>
          <p:nvPr/>
        </p:nvSpPr>
        <p:spPr bwMode="auto">
          <a:xfrm rot="6607463">
            <a:off x="510043" y="4754481"/>
            <a:ext cx="57107" cy="42830"/>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40" name="Freeform 219"/>
          <p:cNvSpPr/>
          <p:nvPr/>
        </p:nvSpPr>
        <p:spPr bwMode="auto">
          <a:xfrm rot="6607463">
            <a:off x="905118" y="4996083"/>
            <a:ext cx="91716" cy="83929"/>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41" name="Freeform 220"/>
          <p:cNvSpPr/>
          <p:nvPr/>
        </p:nvSpPr>
        <p:spPr bwMode="auto">
          <a:xfrm rot="6607463">
            <a:off x="976397" y="5001617"/>
            <a:ext cx="16440" cy="23794"/>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42" name="Freeform 221"/>
          <p:cNvSpPr/>
          <p:nvPr/>
        </p:nvSpPr>
        <p:spPr bwMode="auto">
          <a:xfrm rot="6607463">
            <a:off x="409387" y="1288928"/>
            <a:ext cx="96476" cy="83929"/>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43" name="Freeform 222"/>
          <p:cNvSpPr>
            <a:spLocks noEditPoints="1"/>
          </p:cNvSpPr>
          <p:nvPr/>
        </p:nvSpPr>
        <p:spPr bwMode="auto">
          <a:xfrm rot="6607463">
            <a:off x="-63226" y="1429051"/>
            <a:ext cx="89986" cy="84794"/>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44" name="Freeform 223"/>
          <p:cNvSpPr/>
          <p:nvPr/>
        </p:nvSpPr>
        <p:spPr bwMode="auto">
          <a:xfrm rot="6607463">
            <a:off x="-67987" y="1462901"/>
            <a:ext cx="46291" cy="44127"/>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45" name="Freeform 224"/>
          <p:cNvSpPr>
            <a:spLocks noEditPoints="1"/>
          </p:cNvSpPr>
          <p:nvPr/>
        </p:nvSpPr>
        <p:spPr bwMode="auto">
          <a:xfrm rot="6607463">
            <a:off x="309581" y="2435738"/>
            <a:ext cx="84794" cy="77007"/>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46" name="Freeform 225"/>
          <p:cNvSpPr/>
          <p:nvPr/>
        </p:nvSpPr>
        <p:spPr bwMode="auto">
          <a:xfrm rot="6607463">
            <a:off x="354395" y="2431207"/>
            <a:ext cx="32879" cy="51050"/>
          </a:xfrm>
          <a:custGeom>
            <a:avLst/>
            <a:gdLst>
              <a:gd name="T0" fmla="*/ 32 w 32"/>
              <a:gd name="T1" fmla="*/ 0 h 50"/>
              <a:gd name="T2" fmla="*/ 25 w 32"/>
              <a:gd name="T3" fmla="*/ 1 h 50"/>
              <a:gd name="T4" fmla="*/ 0 w 32"/>
              <a:gd name="T5" fmla="*/ 44 h 50"/>
              <a:gd name="T6" fmla="*/ 2 w 32"/>
              <a:gd name="T7" fmla="*/ 50 h 50"/>
              <a:gd name="T8" fmla="*/ 32 w 32"/>
              <a:gd name="T9" fmla="*/ 0 h 50"/>
            </a:gdLst>
            <a:ahLst/>
            <a:cxnLst>
              <a:cxn ang="0">
                <a:pos x="T0" y="T1"/>
              </a:cxn>
              <a:cxn ang="0">
                <a:pos x="T2" y="T3"/>
              </a:cxn>
              <a:cxn ang="0">
                <a:pos x="T4" y="T5"/>
              </a:cxn>
              <a:cxn ang="0">
                <a:pos x="T6" y="T7"/>
              </a:cxn>
              <a:cxn ang="0">
                <a:pos x="T8" y="T9"/>
              </a:cxn>
            </a:cxnLst>
            <a:rect l="0" t="0" r="r" b="b"/>
            <a:pathLst>
              <a:path w="32" h="50">
                <a:moveTo>
                  <a:pt x="32" y="0"/>
                </a:moveTo>
                <a:cubicBezTo>
                  <a:pt x="29" y="0"/>
                  <a:pt x="27" y="1"/>
                  <a:pt x="25" y="1"/>
                </a:cubicBezTo>
                <a:cubicBezTo>
                  <a:pt x="0" y="44"/>
                  <a:pt x="0" y="44"/>
                  <a:pt x="0" y="44"/>
                </a:cubicBezTo>
                <a:cubicBezTo>
                  <a:pt x="1" y="46"/>
                  <a:pt x="1" y="48"/>
                  <a:pt x="2" y="50"/>
                </a:cubicBezTo>
                <a:cubicBezTo>
                  <a:pt x="32" y="0"/>
                  <a:pt x="32" y="0"/>
                  <a:pt x="32"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47" name="Freeform 226"/>
          <p:cNvSpPr/>
          <p:nvPr/>
        </p:nvSpPr>
        <p:spPr bwMode="auto">
          <a:xfrm rot="6607463">
            <a:off x="535025" y="2279764"/>
            <a:ext cx="60567" cy="53213"/>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48" name="Freeform 227"/>
          <p:cNvSpPr/>
          <p:nvPr/>
        </p:nvSpPr>
        <p:spPr bwMode="auto">
          <a:xfrm rot="6607463">
            <a:off x="845156" y="2827914"/>
            <a:ext cx="125029" cy="10858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49" name="Freeform 228"/>
          <p:cNvSpPr>
            <a:spLocks noEditPoints="1"/>
          </p:cNvSpPr>
          <p:nvPr/>
        </p:nvSpPr>
        <p:spPr bwMode="auto">
          <a:xfrm rot="6607463">
            <a:off x="482281" y="2748601"/>
            <a:ext cx="95177" cy="84794"/>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50" name="Freeform 229"/>
          <p:cNvSpPr/>
          <p:nvPr/>
        </p:nvSpPr>
        <p:spPr bwMode="auto">
          <a:xfrm rot="6607463">
            <a:off x="471208" y="2778055"/>
            <a:ext cx="44993" cy="9518"/>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51" name="Freeform 230"/>
          <p:cNvSpPr/>
          <p:nvPr/>
        </p:nvSpPr>
        <p:spPr bwMode="auto">
          <a:xfrm rot="6607463">
            <a:off x="623337" y="3263243"/>
            <a:ext cx="60135" cy="52347"/>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52" name="Freeform 231"/>
          <p:cNvSpPr/>
          <p:nvPr/>
        </p:nvSpPr>
        <p:spPr bwMode="auto">
          <a:xfrm rot="6607463">
            <a:off x="770833" y="4045122"/>
            <a:ext cx="59270" cy="52347"/>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53" name="Freeform 232"/>
          <p:cNvSpPr/>
          <p:nvPr/>
        </p:nvSpPr>
        <p:spPr bwMode="auto">
          <a:xfrm rot="6607463">
            <a:off x="250988" y="2877709"/>
            <a:ext cx="86958" cy="76574"/>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54" name="Freeform 233"/>
          <p:cNvSpPr/>
          <p:nvPr/>
        </p:nvSpPr>
        <p:spPr bwMode="auto">
          <a:xfrm rot="6607463">
            <a:off x="339931" y="3547033"/>
            <a:ext cx="86958" cy="75709"/>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55" name="Freeform 234"/>
          <p:cNvSpPr/>
          <p:nvPr/>
        </p:nvSpPr>
        <p:spPr bwMode="auto">
          <a:xfrm rot="6607463">
            <a:off x="499492" y="3937704"/>
            <a:ext cx="86958" cy="75709"/>
          </a:xfrm>
          <a:custGeom>
            <a:avLst/>
            <a:gdLst>
              <a:gd name="T0" fmla="*/ 42 w 85"/>
              <a:gd name="T1" fmla="*/ 0 h 74"/>
              <a:gd name="T2" fmla="*/ 25 w 85"/>
              <a:gd name="T3" fmla="*/ 4 h 74"/>
              <a:gd name="T4" fmla="*/ 9 w 85"/>
              <a:gd name="T5" fmla="*/ 54 h 74"/>
              <a:gd name="T6" fmla="*/ 43 w 85"/>
              <a:gd name="T7" fmla="*/ 74 h 74"/>
              <a:gd name="T8" fmla="*/ 60 w 85"/>
              <a:gd name="T9" fmla="*/ 70 h 74"/>
              <a:gd name="T10" fmla="*/ 76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7" y="0"/>
                  <a:pt x="31" y="1"/>
                  <a:pt x="25" y="4"/>
                </a:cubicBezTo>
                <a:cubicBezTo>
                  <a:pt x="7" y="14"/>
                  <a:pt x="0" y="36"/>
                  <a:pt x="9" y="54"/>
                </a:cubicBezTo>
                <a:cubicBezTo>
                  <a:pt x="16" y="67"/>
                  <a:pt x="29" y="74"/>
                  <a:pt x="43" y="74"/>
                </a:cubicBezTo>
                <a:cubicBezTo>
                  <a:pt x="48" y="74"/>
                  <a:pt x="54" y="73"/>
                  <a:pt x="60" y="70"/>
                </a:cubicBezTo>
                <a:cubicBezTo>
                  <a:pt x="78" y="60"/>
                  <a:pt x="85" y="38"/>
                  <a:pt x="76" y="20"/>
                </a:cubicBezTo>
                <a:cubicBezTo>
                  <a:pt x="69" y="7"/>
                  <a:pt x="56" y="0"/>
                  <a:pt x="42"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56" name="Freeform 235"/>
          <p:cNvSpPr/>
          <p:nvPr/>
        </p:nvSpPr>
        <p:spPr bwMode="auto">
          <a:xfrm rot="6607463">
            <a:off x="503914" y="4298699"/>
            <a:ext cx="54079" cy="48021"/>
          </a:xfrm>
          <a:custGeom>
            <a:avLst/>
            <a:gdLst>
              <a:gd name="T0" fmla="*/ 26 w 53"/>
              <a:gd name="T1" fmla="*/ 0 h 47"/>
              <a:gd name="T2" fmla="*/ 15 w 53"/>
              <a:gd name="T3" fmla="*/ 3 h 47"/>
              <a:gd name="T4" fmla="*/ 6 w 53"/>
              <a:gd name="T5" fmla="*/ 34 h 47"/>
              <a:gd name="T6" fmla="*/ 26 w 53"/>
              <a:gd name="T7" fmla="*/ 47 h 47"/>
              <a:gd name="T8" fmla="*/ 37 w 53"/>
              <a:gd name="T9" fmla="*/ 44 h 47"/>
              <a:gd name="T10" fmla="*/ 47 w 53"/>
              <a:gd name="T11" fmla="*/ 13 h 47"/>
              <a:gd name="T12" fmla="*/ 26 w 5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3" h="47">
                <a:moveTo>
                  <a:pt x="26" y="0"/>
                </a:moveTo>
                <a:cubicBezTo>
                  <a:pt x="23" y="0"/>
                  <a:pt x="19" y="1"/>
                  <a:pt x="15" y="3"/>
                </a:cubicBezTo>
                <a:cubicBezTo>
                  <a:pt x="4" y="9"/>
                  <a:pt x="0" y="23"/>
                  <a:pt x="6" y="34"/>
                </a:cubicBezTo>
                <a:cubicBezTo>
                  <a:pt x="10" y="42"/>
                  <a:pt x="18" y="47"/>
                  <a:pt x="26" y="47"/>
                </a:cubicBezTo>
                <a:cubicBezTo>
                  <a:pt x="30" y="47"/>
                  <a:pt x="34" y="46"/>
                  <a:pt x="37" y="44"/>
                </a:cubicBezTo>
                <a:cubicBezTo>
                  <a:pt x="49" y="38"/>
                  <a:pt x="53" y="24"/>
                  <a:pt x="47" y="13"/>
                </a:cubicBezTo>
                <a:cubicBezTo>
                  <a:pt x="43" y="5"/>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57" name="Freeform 236"/>
          <p:cNvSpPr/>
          <p:nvPr/>
        </p:nvSpPr>
        <p:spPr bwMode="auto">
          <a:xfrm rot="6607463">
            <a:off x="210504" y="2098416"/>
            <a:ext cx="54079" cy="47156"/>
          </a:xfrm>
          <a:custGeom>
            <a:avLst/>
            <a:gdLst>
              <a:gd name="T0" fmla="*/ 26 w 53"/>
              <a:gd name="T1" fmla="*/ 0 h 46"/>
              <a:gd name="T2" fmla="*/ 15 w 53"/>
              <a:gd name="T3" fmla="*/ 2 h 46"/>
              <a:gd name="T4" fmla="*/ 6 w 53"/>
              <a:gd name="T5" fmla="*/ 34 h 46"/>
              <a:gd name="T6" fmla="*/ 26 w 53"/>
              <a:gd name="T7" fmla="*/ 46 h 46"/>
              <a:gd name="T8" fmla="*/ 37 w 53"/>
              <a:gd name="T9" fmla="*/ 44 h 46"/>
              <a:gd name="T10" fmla="*/ 47 w 53"/>
              <a:gd name="T11" fmla="*/ 12 h 46"/>
              <a:gd name="T12" fmla="*/ 26 w 5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3" h="46">
                <a:moveTo>
                  <a:pt x="26" y="0"/>
                </a:moveTo>
                <a:cubicBezTo>
                  <a:pt x="23" y="0"/>
                  <a:pt x="19" y="1"/>
                  <a:pt x="15" y="2"/>
                </a:cubicBezTo>
                <a:cubicBezTo>
                  <a:pt x="4" y="8"/>
                  <a:pt x="0" y="23"/>
                  <a:pt x="6" y="34"/>
                </a:cubicBezTo>
                <a:cubicBezTo>
                  <a:pt x="10" y="42"/>
                  <a:pt x="18" y="46"/>
                  <a:pt x="26" y="46"/>
                </a:cubicBezTo>
                <a:cubicBezTo>
                  <a:pt x="30" y="46"/>
                  <a:pt x="34" y="46"/>
                  <a:pt x="37" y="44"/>
                </a:cubicBezTo>
                <a:cubicBezTo>
                  <a:pt x="49" y="38"/>
                  <a:pt x="53" y="24"/>
                  <a:pt x="47" y="12"/>
                </a:cubicBezTo>
                <a:cubicBezTo>
                  <a:pt x="43" y="4"/>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cxnSp>
        <p:nvCxnSpPr>
          <p:cNvPr id="60" name="直接连接符 59"/>
          <p:cNvCxnSpPr>
            <a:stCxn id="42" idx="5"/>
            <a:endCxn id="33" idx="3"/>
          </p:cNvCxnSpPr>
          <p:nvPr/>
        </p:nvCxnSpPr>
        <p:spPr>
          <a:xfrm>
            <a:off x="463171" y="1372275"/>
            <a:ext cx="304991" cy="50813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47" idx="2"/>
            <a:endCxn id="33" idx="4"/>
          </p:cNvCxnSpPr>
          <p:nvPr/>
        </p:nvCxnSpPr>
        <p:spPr>
          <a:xfrm flipV="1">
            <a:off x="561726" y="1906523"/>
            <a:ext cx="203404" cy="3739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51" idx="2"/>
            <a:endCxn id="49" idx="4"/>
          </p:cNvCxnSpPr>
          <p:nvPr/>
        </p:nvCxnSpPr>
        <p:spPr>
          <a:xfrm flipH="1" flipV="1">
            <a:off x="569503" y="2806066"/>
            <a:ext cx="79745" cy="45740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48" idx="2"/>
            <a:endCxn id="47" idx="5"/>
          </p:cNvCxnSpPr>
          <p:nvPr/>
        </p:nvCxnSpPr>
        <p:spPr>
          <a:xfrm flipH="1" flipV="1">
            <a:off x="568892" y="2332284"/>
            <a:ext cx="331303" cy="49588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35" idx="2"/>
            <a:endCxn id="48" idx="5"/>
          </p:cNvCxnSpPr>
          <p:nvPr/>
        </p:nvCxnSpPr>
        <p:spPr>
          <a:xfrm flipV="1">
            <a:off x="881306" y="2936247"/>
            <a:ext cx="33839" cy="67562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34" idx="3"/>
            <a:endCxn id="35" idx="4"/>
          </p:cNvCxnSpPr>
          <p:nvPr/>
        </p:nvCxnSpPr>
        <p:spPr>
          <a:xfrm flipH="1" flipV="1">
            <a:off x="835196" y="3672296"/>
            <a:ext cx="264994" cy="69197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34" idx="0"/>
          </p:cNvCxnSpPr>
          <p:nvPr/>
        </p:nvCxnSpPr>
        <p:spPr>
          <a:xfrm flipV="1">
            <a:off x="824428" y="4401484"/>
            <a:ext cx="377315" cy="1602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40" idx="4"/>
            <a:endCxn id="36" idx="5"/>
          </p:cNvCxnSpPr>
          <p:nvPr/>
        </p:nvCxnSpPr>
        <p:spPr>
          <a:xfrm flipH="1" flipV="1">
            <a:off x="817071" y="4616407"/>
            <a:ext cx="129320" cy="37763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9" idx="1"/>
            <a:endCxn id="42" idx="5"/>
          </p:cNvCxnSpPr>
          <p:nvPr/>
        </p:nvCxnSpPr>
        <p:spPr>
          <a:xfrm flipV="1">
            <a:off x="154824" y="1372275"/>
            <a:ext cx="308348" cy="34853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37" idx="2"/>
            <a:endCxn id="42" idx="5"/>
          </p:cNvCxnSpPr>
          <p:nvPr/>
        </p:nvCxnSpPr>
        <p:spPr>
          <a:xfrm flipV="1">
            <a:off x="436366" y="1372275"/>
            <a:ext cx="26806" cy="3941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54" idx="2"/>
            <a:endCxn id="49" idx="8"/>
          </p:cNvCxnSpPr>
          <p:nvPr/>
        </p:nvCxnSpPr>
        <p:spPr>
          <a:xfrm flipV="1">
            <a:off x="378871" y="2805390"/>
            <a:ext cx="111452" cy="74133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7" idx="1"/>
            <a:endCxn id="13" idx="0"/>
          </p:cNvCxnSpPr>
          <p:nvPr/>
        </p:nvCxnSpPr>
        <p:spPr>
          <a:xfrm flipV="1">
            <a:off x="226307" y="4484579"/>
            <a:ext cx="191403" cy="27269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56" idx="2"/>
            <a:endCxn id="54" idx="5"/>
          </p:cNvCxnSpPr>
          <p:nvPr/>
        </p:nvCxnSpPr>
        <p:spPr>
          <a:xfrm flipH="1" flipV="1">
            <a:off x="388302" y="3622090"/>
            <a:ext cx="139775" cy="67728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35" idx="4"/>
            <a:endCxn id="55" idx="0"/>
          </p:cNvCxnSpPr>
          <p:nvPr/>
        </p:nvCxnSpPr>
        <p:spPr>
          <a:xfrm flipH="1">
            <a:off x="578691" y="3672296"/>
            <a:ext cx="256505" cy="31580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45" idx="10"/>
            <a:endCxn id="24" idx="6"/>
          </p:cNvCxnSpPr>
          <p:nvPr/>
        </p:nvCxnSpPr>
        <p:spPr>
          <a:xfrm flipH="1">
            <a:off x="50952" y="2510641"/>
            <a:ext cx="306826" cy="51918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51" idx="4"/>
            <a:endCxn id="54" idx="1"/>
          </p:cNvCxnSpPr>
          <p:nvPr/>
        </p:nvCxnSpPr>
        <p:spPr>
          <a:xfrm flipH="1">
            <a:off x="421271" y="3293433"/>
            <a:ext cx="206066" cy="2862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1" idx="5"/>
          </p:cNvCxnSpPr>
          <p:nvPr/>
        </p:nvCxnSpPr>
        <p:spPr>
          <a:xfrm flipH="1" flipV="1">
            <a:off x="372849" y="2139448"/>
            <a:ext cx="167955" cy="17845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6" idx="2"/>
          </p:cNvCxnSpPr>
          <p:nvPr/>
        </p:nvCxnSpPr>
        <p:spPr>
          <a:xfrm flipH="1">
            <a:off x="54531" y="2030508"/>
            <a:ext cx="35690" cy="45335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33" idx="4"/>
            <a:endCxn id="37" idx="5"/>
          </p:cNvCxnSpPr>
          <p:nvPr/>
        </p:nvCxnSpPr>
        <p:spPr>
          <a:xfrm flipH="1" flipV="1">
            <a:off x="448305" y="1850212"/>
            <a:ext cx="316825" cy="5631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endCxn id="51" idx="2"/>
          </p:cNvCxnSpPr>
          <p:nvPr/>
        </p:nvCxnSpPr>
        <p:spPr>
          <a:xfrm flipH="1">
            <a:off x="649247" y="2867881"/>
            <a:ext cx="230991" cy="39558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54" idx="4"/>
            <a:endCxn id="35" idx="4"/>
          </p:cNvCxnSpPr>
          <p:nvPr/>
        </p:nvCxnSpPr>
        <p:spPr>
          <a:xfrm>
            <a:off x="345549" y="3590082"/>
            <a:ext cx="489647" cy="8221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 idx="1"/>
            <a:endCxn id="34" idx="3"/>
          </p:cNvCxnSpPr>
          <p:nvPr/>
        </p:nvCxnSpPr>
        <p:spPr>
          <a:xfrm>
            <a:off x="701160" y="4332271"/>
            <a:ext cx="399029" cy="32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56" idx="1"/>
            <a:endCxn id="52" idx="3"/>
          </p:cNvCxnSpPr>
          <p:nvPr/>
        </p:nvCxnSpPr>
        <p:spPr>
          <a:xfrm flipV="1">
            <a:off x="554656" y="4062291"/>
            <a:ext cx="221237" cy="25660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52" idx="0"/>
            <a:endCxn id="34" idx="3"/>
          </p:cNvCxnSpPr>
          <p:nvPr/>
        </p:nvCxnSpPr>
        <p:spPr>
          <a:xfrm>
            <a:off x="825045" y="4080302"/>
            <a:ext cx="275144" cy="28397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47" idx="0"/>
            <a:endCxn id="49" idx="2"/>
          </p:cNvCxnSpPr>
          <p:nvPr/>
        </p:nvCxnSpPr>
        <p:spPr>
          <a:xfrm flipH="1">
            <a:off x="489884" y="2315043"/>
            <a:ext cx="100583" cy="461849"/>
          </a:xfrm>
          <a:prstGeom prst="lin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a:stCxn id="54" idx="4"/>
            <a:endCxn id="24" idx="5"/>
          </p:cNvCxnSpPr>
          <p:nvPr/>
        </p:nvCxnSpPr>
        <p:spPr>
          <a:xfrm flipH="1" flipV="1">
            <a:off x="78534" y="3051934"/>
            <a:ext cx="267015" cy="53814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1" idx="2"/>
            <a:endCxn id="19" idx="5"/>
          </p:cNvCxnSpPr>
          <p:nvPr/>
        </p:nvCxnSpPr>
        <p:spPr>
          <a:xfrm flipH="1" flipV="1">
            <a:off x="130277" y="1752133"/>
            <a:ext cx="232966" cy="31534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15" idx="3"/>
            <a:endCxn id="43" idx="0"/>
          </p:cNvCxnSpPr>
          <p:nvPr/>
        </p:nvCxnSpPr>
        <p:spPr>
          <a:xfrm flipH="1" flipV="1">
            <a:off x="-44393" y="1508692"/>
            <a:ext cx="131905" cy="53812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43" idx="11"/>
            <a:endCxn id="42" idx="5"/>
          </p:cNvCxnSpPr>
          <p:nvPr/>
        </p:nvCxnSpPr>
        <p:spPr>
          <a:xfrm flipV="1">
            <a:off x="-25329" y="1372275"/>
            <a:ext cx="488501" cy="6063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26" idx="7"/>
            <a:endCxn id="55" idx="4"/>
          </p:cNvCxnSpPr>
          <p:nvPr/>
        </p:nvCxnSpPr>
        <p:spPr>
          <a:xfrm>
            <a:off x="138612" y="3497773"/>
            <a:ext cx="366498" cy="48298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5041223" y="1836637"/>
            <a:ext cx="0" cy="210939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椭圆 164"/>
          <p:cNvSpPr>
            <a:spLocks noChangeAspect="1"/>
          </p:cNvSpPr>
          <p:nvPr/>
        </p:nvSpPr>
        <p:spPr>
          <a:xfrm>
            <a:off x="4986925" y="2837035"/>
            <a:ext cx="108599" cy="108599"/>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66" name="椭圆 165"/>
          <p:cNvSpPr>
            <a:spLocks noChangeAspect="1"/>
          </p:cNvSpPr>
          <p:nvPr/>
        </p:nvSpPr>
        <p:spPr>
          <a:xfrm>
            <a:off x="4986925" y="1822785"/>
            <a:ext cx="108599" cy="108599"/>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67" name="椭圆 166"/>
          <p:cNvSpPr>
            <a:spLocks noChangeAspect="1"/>
          </p:cNvSpPr>
          <p:nvPr/>
        </p:nvSpPr>
        <p:spPr>
          <a:xfrm>
            <a:off x="4986925" y="3857695"/>
            <a:ext cx="108599" cy="108599"/>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71" name="矩形 170"/>
          <p:cNvSpPr/>
          <p:nvPr/>
        </p:nvSpPr>
        <p:spPr>
          <a:xfrm>
            <a:off x="5228366" y="1677162"/>
            <a:ext cx="657552" cy="300082"/>
          </a:xfrm>
          <a:prstGeom prst="rect">
            <a:avLst/>
          </a:prstGeom>
        </p:spPr>
        <p:txBody>
          <a:bodyPr wrap="none">
            <a:spAutoFit/>
          </a:bodyPr>
          <a:lstStyle/>
          <a:p>
            <a:pPr defTabSz="685800">
              <a:defRPr/>
            </a:pPr>
            <a:r>
              <a:rPr lang="en-US" altLang="zh-CN" sz="1350" kern="0" dirty="0">
                <a:solidFill>
                  <a:srgbClr val="1A1D1A"/>
                </a:solidFill>
                <a:latin typeface="华文细黑"/>
                <a:ea typeface="华文细黑"/>
              </a:rPr>
              <a:t>Step1</a:t>
            </a:r>
            <a:endParaRPr lang="zh-CN" altLang="en-US" sz="1350" kern="0" dirty="0">
              <a:solidFill>
                <a:srgbClr val="1A1D1A"/>
              </a:solidFill>
              <a:latin typeface="华文细黑"/>
              <a:ea typeface="华文细黑"/>
            </a:endParaRPr>
          </a:p>
        </p:txBody>
      </p:sp>
      <p:sp>
        <p:nvSpPr>
          <p:cNvPr id="172" name="矩形 171"/>
          <p:cNvSpPr/>
          <p:nvPr/>
        </p:nvSpPr>
        <p:spPr>
          <a:xfrm>
            <a:off x="5228366" y="1898823"/>
            <a:ext cx="2907902" cy="254685"/>
          </a:xfrm>
          <a:prstGeom prst="rect">
            <a:avLst/>
          </a:prstGeom>
        </p:spPr>
        <p:txBody>
          <a:bodyPr wrap="square">
            <a:spAutoFit/>
          </a:bodyPr>
          <a:lstStyle/>
          <a:p>
            <a:pPr defTabSz="685800">
              <a:lnSpc>
                <a:spcPct val="130000"/>
              </a:lnSpc>
              <a:defRPr/>
            </a:pPr>
            <a:r>
              <a:rPr lang="zh-CN" altLang="en-US" sz="900" kern="0" dirty="0">
                <a:solidFill>
                  <a:srgbClr val="545454"/>
                </a:solidFill>
                <a:latin typeface="华文细黑"/>
                <a:ea typeface="微软雅黑" panose="020B0503020204020204" pitchFamily="34" charset="-122"/>
              </a:rPr>
              <a:t>检查消去状态</a:t>
            </a:r>
            <a:endParaRPr lang="en-US" altLang="zh-CN" sz="900" kern="0" dirty="0">
              <a:solidFill>
                <a:srgbClr val="545454"/>
              </a:solidFill>
              <a:latin typeface="华文细黑"/>
              <a:ea typeface="华文细黑"/>
            </a:endParaRPr>
          </a:p>
        </p:txBody>
      </p:sp>
      <p:sp>
        <p:nvSpPr>
          <p:cNvPr id="174" name="矩形 173"/>
          <p:cNvSpPr/>
          <p:nvPr/>
        </p:nvSpPr>
        <p:spPr>
          <a:xfrm>
            <a:off x="5228365" y="2647635"/>
            <a:ext cx="657552" cy="300082"/>
          </a:xfrm>
          <a:prstGeom prst="rect">
            <a:avLst/>
          </a:prstGeom>
        </p:spPr>
        <p:txBody>
          <a:bodyPr wrap="none">
            <a:spAutoFit/>
          </a:bodyPr>
          <a:lstStyle/>
          <a:p>
            <a:pPr defTabSz="685800">
              <a:defRPr/>
            </a:pPr>
            <a:r>
              <a:rPr lang="en-US" altLang="zh-CN" sz="1350" kern="0" dirty="0">
                <a:solidFill>
                  <a:srgbClr val="1A1D1A"/>
                </a:solidFill>
                <a:latin typeface="华文细黑"/>
                <a:ea typeface="华文细黑"/>
              </a:rPr>
              <a:t>Step2</a:t>
            </a:r>
          </a:p>
        </p:txBody>
      </p:sp>
      <p:sp>
        <p:nvSpPr>
          <p:cNvPr id="175" name="矩形 174"/>
          <p:cNvSpPr/>
          <p:nvPr/>
        </p:nvSpPr>
        <p:spPr>
          <a:xfrm>
            <a:off x="5228365" y="2869295"/>
            <a:ext cx="2158142" cy="254685"/>
          </a:xfrm>
          <a:prstGeom prst="rect">
            <a:avLst/>
          </a:prstGeom>
        </p:spPr>
        <p:txBody>
          <a:bodyPr wrap="square">
            <a:spAutoFit/>
          </a:bodyPr>
          <a:lstStyle/>
          <a:p>
            <a:pPr defTabSz="685800">
              <a:lnSpc>
                <a:spcPct val="130000"/>
              </a:lnSpc>
              <a:defRPr/>
            </a:pPr>
            <a:r>
              <a:rPr lang="zh-CN" altLang="en-US" sz="900" kern="0" dirty="0">
                <a:solidFill>
                  <a:srgbClr val="545454"/>
                </a:solidFill>
                <a:latin typeface="华文细黑"/>
                <a:ea typeface="微软雅黑" panose="020B0503020204020204" pitchFamily="34" charset="-122"/>
              </a:rPr>
              <a:t>消去连块，记录当前得分，下落</a:t>
            </a:r>
            <a:endParaRPr lang="en-US" altLang="zh-CN" sz="900" kern="0" dirty="0">
              <a:solidFill>
                <a:srgbClr val="545454"/>
              </a:solidFill>
              <a:latin typeface="华文细黑"/>
              <a:ea typeface="华文细黑"/>
            </a:endParaRPr>
          </a:p>
        </p:txBody>
      </p:sp>
      <p:sp>
        <p:nvSpPr>
          <p:cNvPr id="177" name="矩形 176"/>
          <p:cNvSpPr/>
          <p:nvPr/>
        </p:nvSpPr>
        <p:spPr>
          <a:xfrm>
            <a:off x="5226268" y="3569523"/>
            <a:ext cx="657552" cy="300082"/>
          </a:xfrm>
          <a:prstGeom prst="rect">
            <a:avLst/>
          </a:prstGeom>
        </p:spPr>
        <p:txBody>
          <a:bodyPr wrap="none">
            <a:spAutoFit/>
          </a:bodyPr>
          <a:lstStyle/>
          <a:p>
            <a:pPr defTabSz="685800">
              <a:defRPr/>
            </a:pPr>
            <a:r>
              <a:rPr lang="en-US" altLang="zh-CN" sz="1350" kern="0" dirty="0">
                <a:solidFill>
                  <a:srgbClr val="1A1D1A"/>
                </a:solidFill>
                <a:latin typeface="华文细黑"/>
                <a:ea typeface="华文细黑"/>
              </a:rPr>
              <a:t>Step3</a:t>
            </a:r>
            <a:endParaRPr lang="zh-CN" altLang="en-US" sz="1350" kern="0" dirty="0">
              <a:solidFill>
                <a:srgbClr val="1A1D1A"/>
              </a:solidFill>
              <a:latin typeface="华文细黑"/>
              <a:ea typeface="华文细黑"/>
            </a:endParaRPr>
          </a:p>
        </p:txBody>
      </p:sp>
      <p:sp>
        <p:nvSpPr>
          <p:cNvPr id="178" name="矩形 177"/>
          <p:cNvSpPr/>
          <p:nvPr/>
        </p:nvSpPr>
        <p:spPr>
          <a:xfrm>
            <a:off x="5226269" y="3791184"/>
            <a:ext cx="2271774" cy="254044"/>
          </a:xfrm>
          <a:prstGeom prst="rect">
            <a:avLst/>
          </a:prstGeom>
        </p:spPr>
        <p:txBody>
          <a:bodyPr wrap="square">
            <a:spAutoFit/>
          </a:bodyPr>
          <a:lstStyle/>
          <a:p>
            <a:pPr defTabSz="685800">
              <a:lnSpc>
                <a:spcPct val="130000"/>
              </a:lnSpc>
              <a:defRPr/>
            </a:pPr>
            <a:r>
              <a:rPr lang="zh-CN" altLang="en-US" sz="900" kern="0" dirty="0">
                <a:solidFill>
                  <a:srgbClr val="545454"/>
                </a:solidFill>
                <a:latin typeface="华文细黑"/>
                <a:ea typeface="华文细黑"/>
              </a:rPr>
              <a:t>重复</a:t>
            </a:r>
            <a:r>
              <a:rPr lang="en-US" altLang="zh-CN" sz="900" kern="0" dirty="0">
                <a:solidFill>
                  <a:srgbClr val="545454"/>
                </a:solidFill>
                <a:latin typeface="华文细黑"/>
                <a:ea typeface="华文细黑"/>
              </a:rPr>
              <a:t>Step2</a:t>
            </a:r>
          </a:p>
        </p:txBody>
      </p:sp>
      <p:sp>
        <p:nvSpPr>
          <p:cNvPr id="179" name="Freeform 194"/>
          <p:cNvSpPr>
            <a:spLocks noEditPoints="1"/>
          </p:cNvSpPr>
          <p:nvPr/>
        </p:nvSpPr>
        <p:spPr bwMode="auto">
          <a:xfrm rot="6607463">
            <a:off x="8865239" y="1945573"/>
            <a:ext cx="60135" cy="56241"/>
          </a:xfrm>
          <a:custGeom>
            <a:avLst/>
            <a:gdLst>
              <a:gd name="T0" fmla="*/ 58 w 59"/>
              <a:gd name="T1" fmla="*/ 35 h 55"/>
              <a:gd name="T2" fmla="*/ 28 w 59"/>
              <a:gd name="T3" fmla="*/ 55 h 55"/>
              <a:gd name="T4" fmla="*/ 31 w 59"/>
              <a:gd name="T5" fmla="*/ 55 h 55"/>
              <a:gd name="T6" fmla="*/ 44 w 59"/>
              <a:gd name="T7" fmla="*/ 52 h 55"/>
              <a:gd name="T8" fmla="*/ 58 w 59"/>
              <a:gd name="T9" fmla="*/ 35 h 55"/>
              <a:gd name="T10" fmla="*/ 31 w 59"/>
              <a:gd name="T11" fmla="*/ 0 h 55"/>
              <a:gd name="T12" fmla="*/ 18 w 59"/>
              <a:gd name="T13" fmla="*/ 3 h 55"/>
              <a:gd name="T14" fmla="*/ 7 w 59"/>
              <a:gd name="T15" fmla="*/ 40 h 55"/>
              <a:gd name="T16" fmla="*/ 22 w 59"/>
              <a:gd name="T17" fmla="*/ 53 h 55"/>
              <a:gd name="T18" fmla="*/ 59 w 59"/>
              <a:gd name="T19" fmla="*/ 28 h 55"/>
              <a:gd name="T20" fmla="*/ 55 w 59"/>
              <a:gd name="T21" fmla="*/ 14 h 55"/>
              <a:gd name="T22" fmla="*/ 31 w 59"/>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5">
                <a:moveTo>
                  <a:pt x="58" y="35"/>
                </a:moveTo>
                <a:cubicBezTo>
                  <a:pt x="28" y="55"/>
                  <a:pt x="28" y="55"/>
                  <a:pt x="28" y="55"/>
                </a:cubicBezTo>
                <a:cubicBezTo>
                  <a:pt x="29" y="55"/>
                  <a:pt x="30" y="55"/>
                  <a:pt x="31" y="55"/>
                </a:cubicBezTo>
                <a:cubicBezTo>
                  <a:pt x="35" y="55"/>
                  <a:pt x="40" y="54"/>
                  <a:pt x="44" y="52"/>
                </a:cubicBezTo>
                <a:cubicBezTo>
                  <a:pt x="51" y="48"/>
                  <a:pt x="55" y="42"/>
                  <a:pt x="58" y="35"/>
                </a:cubicBezTo>
                <a:moveTo>
                  <a:pt x="31" y="0"/>
                </a:moveTo>
                <a:cubicBezTo>
                  <a:pt x="27" y="0"/>
                  <a:pt x="22" y="1"/>
                  <a:pt x="18" y="3"/>
                </a:cubicBezTo>
                <a:cubicBezTo>
                  <a:pt x="5" y="10"/>
                  <a:pt x="0" y="27"/>
                  <a:pt x="7" y="40"/>
                </a:cubicBezTo>
                <a:cubicBezTo>
                  <a:pt x="10" y="46"/>
                  <a:pt x="15" y="51"/>
                  <a:pt x="22" y="53"/>
                </a:cubicBezTo>
                <a:cubicBezTo>
                  <a:pt x="59" y="28"/>
                  <a:pt x="59" y="28"/>
                  <a:pt x="59" y="28"/>
                </a:cubicBezTo>
                <a:cubicBezTo>
                  <a:pt x="59" y="24"/>
                  <a:pt x="58" y="19"/>
                  <a:pt x="55" y="14"/>
                </a:cubicBezTo>
                <a:cubicBezTo>
                  <a:pt x="51" y="5"/>
                  <a:pt x="41" y="0"/>
                  <a:pt x="31"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80" name="Freeform 195"/>
          <p:cNvSpPr/>
          <p:nvPr/>
        </p:nvSpPr>
        <p:spPr bwMode="auto">
          <a:xfrm rot="6607463">
            <a:off x="8859213" y="1965499"/>
            <a:ext cx="37639" cy="27688"/>
          </a:xfrm>
          <a:custGeom>
            <a:avLst/>
            <a:gdLst>
              <a:gd name="T0" fmla="*/ 37 w 37"/>
              <a:gd name="T1" fmla="*/ 0 h 27"/>
              <a:gd name="T2" fmla="*/ 0 w 37"/>
              <a:gd name="T3" fmla="*/ 25 h 27"/>
              <a:gd name="T4" fmla="*/ 6 w 37"/>
              <a:gd name="T5" fmla="*/ 27 h 27"/>
              <a:gd name="T6" fmla="*/ 36 w 37"/>
              <a:gd name="T7" fmla="*/ 7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cubicBezTo>
                  <a:pt x="0" y="25"/>
                  <a:pt x="0" y="25"/>
                  <a:pt x="0" y="25"/>
                </a:cubicBezTo>
                <a:cubicBezTo>
                  <a:pt x="2" y="26"/>
                  <a:pt x="4" y="26"/>
                  <a:pt x="6" y="27"/>
                </a:cubicBezTo>
                <a:cubicBezTo>
                  <a:pt x="36" y="7"/>
                  <a:pt x="36" y="7"/>
                  <a:pt x="36" y="7"/>
                </a:cubicBezTo>
                <a:cubicBezTo>
                  <a:pt x="36" y="5"/>
                  <a:pt x="37" y="2"/>
                  <a:pt x="3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81" name="Freeform 199"/>
          <p:cNvSpPr/>
          <p:nvPr/>
        </p:nvSpPr>
        <p:spPr bwMode="auto">
          <a:xfrm rot="6607463">
            <a:off x="8555647" y="1724486"/>
            <a:ext cx="63596" cy="56241"/>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82" name="Freeform 200"/>
          <p:cNvSpPr/>
          <p:nvPr/>
        </p:nvSpPr>
        <p:spPr bwMode="auto">
          <a:xfrm rot="6607463">
            <a:off x="8806258" y="2392306"/>
            <a:ext cx="58405" cy="5148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83" name="Freeform 201"/>
          <p:cNvSpPr/>
          <p:nvPr/>
        </p:nvSpPr>
        <p:spPr bwMode="auto">
          <a:xfrm rot="6607463">
            <a:off x="8957192" y="2290224"/>
            <a:ext cx="39801" cy="34610"/>
          </a:xfrm>
          <a:custGeom>
            <a:avLst/>
            <a:gdLst>
              <a:gd name="T0" fmla="*/ 19 w 39"/>
              <a:gd name="T1" fmla="*/ 0 h 34"/>
              <a:gd name="T2" fmla="*/ 11 w 39"/>
              <a:gd name="T3" fmla="*/ 2 h 34"/>
              <a:gd name="T4" fmla="*/ 4 w 39"/>
              <a:gd name="T5" fmla="*/ 25 h 34"/>
              <a:gd name="T6" fmla="*/ 19 w 39"/>
              <a:gd name="T7" fmla="*/ 34 h 34"/>
              <a:gd name="T8" fmla="*/ 27 w 39"/>
              <a:gd name="T9" fmla="*/ 32 h 34"/>
              <a:gd name="T10" fmla="*/ 34 w 39"/>
              <a:gd name="T11" fmla="*/ 9 h 34"/>
              <a:gd name="T12" fmla="*/ 19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19" y="0"/>
                </a:moveTo>
                <a:cubicBezTo>
                  <a:pt x="17" y="0"/>
                  <a:pt x="14" y="1"/>
                  <a:pt x="11" y="2"/>
                </a:cubicBezTo>
                <a:cubicBezTo>
                  <a:pt x="3" y="6"/>
                  <a:pt x="0" y="17"/>
                  <a:pt x="4" y="25"/>
                </a:cubicBezTo>
                <a:cubicBezTo>
                  <a:pt x="7" y="31"/>
                  <a:pt x="13" y="34"/>
                  <a:pt x="19" y="34"/>
                </a:cubicBezTo>
                <a:cubicBezTo>
                  <a:pt x="22" y="34"/>
                  <a:pt x="25" y="34"/>
                  <a:pt x="27" y="32"/>
                </a:cubicBezTo>
                <a:cubicBezTo>
                  <a:pt x="35" y="28"/>
                  <a:pt x="39" y="18"/>
                  <a:pt x="34" y="9"/>
                </a:cubicBezTo>
                <a:cubicBezTo>
                  <a:pt x="31" y="3"/>
                  <a:pt x="25" y="0"/>
                  <a:pt x="19"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84" name="Freeform 203"/>
          <p:cNvSpPr>
            <a:spLocks noEditPoints="1"/>
          </p:cNvSpPr>
          <p:nvPr/>
        </p:nvSpPr>
        <p:spPr bwMode="auto">
          <a:xfrm rot="6607463">
            <a:off x="8803967" y="2962744"/>
            <a:ext cx="58405" cy="49751"/>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85" name="Freeform 204"/>
          <p:cNvSpPr/>
          <p:nvPr/>
        </p:nvSpPr>
        <p:spPr bwMode="auto">
          <a:xfrm rot="6607463">
            <a:off x="8822463" y="2974907"/>
            <a:ext cx="10383" cy="4672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86" name="Freeform 205"/>
          <p:cNvSpPr>
            <a:spLocks noEditPoints="1"/>
          </p:cNvSpPr>
          <p:nvPr/>
        </p:nvSpPr>
        <p:spPr bwMode="auto">
          <a:xfrm rot="6607463">
            <a:off x="8865877" y="3408182"/>
            <a:ext cx="53213" cy="51050"/>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87" name="Freeform 206"/>
          <p:cNvSpPr/>
          <p:nvPr/>
        </p:nvSpPr>
        <p:spPr bwMode="auto">
          <a:xfrm rot="6607463">
            <a:off x="8865213" y="3415308"/>
            <a:ext cx="44993" cy="26390"/>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88" name="Freeform 207"/>
          <p:cNvSpPr/>
          <p:nvPr/>
        </p:nvSpPr>
        <p:spPr bwMode="auto">
          <a:xfrm rot="6607463">
            <a:off x="9010619" y="3972376"/>
            <a:ext cx="57971" cy="51050"/>
          </a:xfrm>
          <a:custGeom>
            <a:avLst/>
            <a:gdLst>
              <a:gd name="T0" fmla="*/ 29 w 57"/>
              <a:gd name="T1" fmla="*/ 0 h 50"/>
              <a:gd name="T2" fmla="*/ 17 w 57"/>
              <a:gd name="T3" fmla="*/ 3 h 50"/>
              <a:gd name="T4" fmla="*/ 7 w 57"/>
              <a:gd name="T5" fmla="*/ 37 h 50"/>
              <a:gd name="T6" fmla="*/ 29 w 57"/>
              <a:gd name="T7" fmla="*/ 50 h 50"/>
              <a:gd name="T8" fmla="*/ 40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0" y="47"/>
                </a:cubicBezTo>
                <a:cubicBezTo>
                  <a:pt x="52" y="41"/>
                  <a:pt x="57" y="26"/>
                  <a:pt x="51" y="14"/>
                </a:cubicBezTo>
                <a:cubicBezTo>
                  <a:pt x="46" y="5"/>
                  <a:pt x="38" y="0"/>
                  <a:pt x="29"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89" name="Freeform 208"/>
          <p:cNvSpPr>
            <a:spLocks noEditPoints="1"/>
          </p:cNvSpPr>
          <p:nvPr/>
        </p:nvSpPr>
        <p:spPr bwMode="auto">
          <a:xfrm rot="6607463">
            <a:off x="9013216" y="4213716"/>
            <a:ext cx="36773" cy="32014"/>
          </a:xfrm>
          <a:custGeom>
            <a:avLst/>
            <a:gdLst>
              <a:gd name="T0" fmla="*/ 27 w 36"/>
              <a:gd name="T1" fmla="*/ 3 h 31"/>
              <a:gd name="T2" fmla="*/ 19 w 36"/>
              <a:gd name="T3" fmla="*/ 31 h 31"/>
              <a:gd name="T4" fmla="*/ 25 w 36"/>
              <a:gd name="T5" fmla="*/ 30 h 31"/>
              <a:gd name="T6" fmla="*/ 32 w 36"/>
              <a:gd name="T7" fmla="*/ 9 h 31"/>
              <a:gd name="T8" fmla="*/ 27 w 36"/>
              <a:gd name="T9" fmla="*/ 3 h 31"/>
              <a:gd name="T10" fmla="*/ 18 w 36"/>
              <a:gd name="T11" fmla="*/ 0 h 31"/>
              <a:gd name="T12" fmla="*/ 11 w 36"/>
              <a:gd name="T13" fmla="*/ 2 h 31"/>
              <a:gd name="T14" fmla="*/ 4 w 36"/>
              <a:gd name="T15" fmla="*/ 23 h 31"/>
              <a:gd name="T16" fmla="*/ 14 w 36"/>
              <a:gd name="T17" fmla="*/ 31 h 31"/>
              <a:gd name="T18" fmla="*/ 22 w 36"/>
              <a:gd name="T19" fmla="*/ 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27" y="3"/>
                </a:moveTo>
                <a:cubicBezTo>
                  <a:pt x="19" y="31"/>
                  <a:pt x="19" y="31"/>
                  <a:pt x="19" y="31"/>
                </a:cubicBezTo>
                <a:cubicBezTo>
                  <a:pt x="21" y="31"/>
                  <a:pt x="23" y="31"/>
                  <a:pt x="25" y="30"/>
                </a:cubicBezTo>
                <a:cubicBezTo>
                  <a:pt x="33" y="26"/>
                  <a:pt x="36" y="16"/>
                  <a:pt x="32" y="9"/>
                </a:cubicBezTo>
                <a:cubicBezTo>
                  <a:pt x="30" y="6"/>
                  <a:pt x="29" y="4"/>
                  <a:pt x="27" y="3"/>
                </a:cubicBezTo>
                <a:moveTo>
                  <a:pt x="18" y="0"/>
                </a:moveTo>
                <a:cubicBezTo>
                  <a:pt x="15" y="0"/>
                  <a:pt x="13" y="1"/>
                  <a:pt x="11" y="2"/>
                </a:cubicBezTo>
                <a:cubicBezTo>
                  <a:pt x="3" y="6"/>
                  <a:pt x="0" y="16"/>
                  <a:pt x="4" y="23"/>
                </a:cubicBezTo>
                <a:cubicBezTo>
                  <a:pt x="6" y="27"/>
                  <a:pt x="10" y="30"/>
                  <a:pt x="14" y="31"/>
                </a:cubicBezTo>
                <a:cubicBezTo>
                  <a:pt x="22" y="1"/>
                  <a:pt x="22" y="1"/>
                  <a:pt x="22" y="1"/>
                </a:cubicBezTo>
                <a:cubicBezTo>
                  <a:pt x="21" y="1"/>
                  <a:pt x="19" y="0"/>
                  <a:pt x="1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90" name="Freeform 209"/>
          <p:cNvSpPr/>
          <p:nvPr/>
        </p:nvSpPr>
        <p:spPr bwMode="auto">
          <a:xfrm rot="6607463">
            <a:off x="9023394" y="4216580"/>
            <a:ext cx="13412" cy="30716"/>
          </a:xfrm>
          <a:custGeom>
            <a:avLst/>
            <a:gdLst>
              <a:gd name="T0" fmla="*/ 8 w 13"/>
              <a:gd name="T1" fmla="*/ 0 h 30"/>
              <a:gd name="T2" fmla="*/ 0 w 13"/>
              <a:gd name="T3" fmla="*/ 30 h 30"/>
              <a:gd name="T4" fmla="*/ 4 w 13"/>
              <a:gd name="T5" fmla="*/ 30 h 30"/>
              <a:gd name="T6" fmla="*/ 5 w 13"/>
              <a:gd name="T7" fmla="*/ 30 h 30"/>
              <a:gd name="T8" fmla="*/ 13 w 13"/>
              <a:gd name="T9" fmla="*/ 2 h 30"/>
              <a:gd name="T10" fmla="*/ 8 w 13"/>
              <a:gd name="T11" fmla="*/ 0 h 30"/>
            </a:gdLst>
            <a:ahLst/>
            <a:cxnLst>
              <a:cxn ang="0">
                <a:pos x="T0" y="T1"/>
              </a:cxn>
              <a:cxn ang="0">
                <a:pos x="T2" y="T3"/>
              </a:cxn>
              <a:cxn ang="0">
                <a:pos x="T4" y="T5"/>
              </a:cxn>
              <a:cxn ang="0">
                <a:pos x="T6" y="T7"/>
              </a:cxn>
              <a:cxn ang="0">
                <a:pos x="T8" y="T9"/>
              </a:cxn>
              <a:cxn ang="0">
                <a:pos x="T10" y="T11"/>
              </a:cxn>
            </a:cxnLst>
            <a:rect l="0" t="0" r="r" b="b"/>
            <a:pathLst>
              <a:path w="13" h="30">
                <a:moveTo>
                  <a:pt x="8" y="0"/>
                </a:moveTo>
                <a:cubicBezTo>
                  <a:pt x="0" y="30"/>
                  <a:pt x="0" y="30"/>
                  <a:pt x="0" y="30"/>
                </a:cubicBezTo>
                <a:cubicBezTo>
                  <a:pt x="1" y="30"/>
                  <a:pt x="3" y="30"/>
                  <a:pt x="4" y="30"/>
                </a:cubicBezTo>
                <a:cubicBezTo>
                  <a:pt x="4" y="30"/>
                  <a:pt x="5" y="30"/>
                  <a:pt x="5" y="30"/>
                </a:cubicBezTo>
                <a:cubicBezTo>
                  <a:pt x="13" y="2"/>
                  <a:pt x="13" y="2"/>
                  <a:pt x="13" y="2"/>
                </a:cubicBezTo>
                <a:cubicBezTo>
                  <a:pt x="11" y="1"/>
                  <a:pt x="10" y="0"/>
                  <a:pt x="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91" name="Freeform 210"/>
          <p:cNvSpPr>
            <a:spLocks noEditPoints="1"/>
          </p:cNvSpPr>
          <p:nvPr/>
        </p:nvSpPr>
        <p:spPr bwMode="auto">
          <a:xfrm rot="6607463">
            <a:off x="8741737" y="2168454"/>
            <a:ext cx="32879" cy="32014"/>
          </a:xfrm>
          <a:custGeom>
            <a:avLst/>
            <a:gdLst>
              <a:gd name="T0" fmla="*/ 1 w 32"/>
              <a:gd name="T1" fmla="*/ 11 h 31"/>
              <a:gd name="T2" fmla="*/ 2 w 32"/>
              <a:gd name="T3" fmla="*/ 22 h 31"/>
              <a:gd name="T4" fmla="*/ 16 w 32"/>
              <a:gd name="T5" fmla="*/ 31 h 31"/>
              <a:gd name="T6" fmla="*/ 23 w 32"/>
              <a:gd name="T7" fmla="*/ 29 h 31"/>
              <a:gd name="T8" fmla="*/ 30 w 32"/>
              <a:gd name="T9" fmla="*/ 22 h 31"/>
              <a:gd name="T10" fmla="*/ 1 w 32"/>
              <a:gd name="T11" fmla="*/ 11 h 31"/>
              <a:gd name="T12" fmla="*/ 16 w 32"/>
              <a:gd name="T13" fmla="*/ 0 h 31"/>
              <a:gd name="T14" fmla="*/ 8 w 32"/>
              <a:gd name="T15" fmla="*/ 1 h 31"/>
              <a:gd name="T16" fmla="*/ 3 w 32"/>
              <a:gd name="T17" fmla="*/ 7 h 31"/>
              <a:gd name="T18" fmla="*/ 31 w 32"/>
              <a:gd name="T19" fmla="*/ 17 h 31"/>
              <a:gd name="T20" fmla="*/ 30 w 32"/>
              <a:gd name="T21" fmla="*/ 8 h 31"/>
              <a:gd name="T22" fmla="*/ 16 w 3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1" y="11"/>
                </a:moveTo>
                <a:cubicBezTo>
                  <a:pt x="0" y="15"/>
                  <a:pt x="0" y="19"/>
                  <a:pt x="2" y="22"/>
                </a:cubicBezTo>
                <a:cubicBezTo>
                  <a:pt x="5" y="28"/>
                  <a:pt x="10" y="31"/>
                  <a:pt x="16" y="31"/>
                </a:cubicBezTo>
                <a:cubicBezTo>
                  <a:pt x="18" y="31"/>
                  <a:pt x="21" y="30"/>
                  <a:pt x="23" y="29"/>
                </a:cubicBezTo>
                <a:cubicBezTo>
                  <a:pt x="26" y="27"/>
                  <a:pt x="28" y="25"/>
                  <a:pt x="30" y="22"/>
                </a:cubicBezTo>
                <a:cubicBezTo>
                  <a:pt x="1" y="11"/>
                  <a:pt x="1" y="11"/>
                  <a:pt x="1" y="11"/>
                </a:cubicBezTo>
                <a:moveTo>
                  <a:pt x="16" y="0"/>
                </a:moveTo>
                <a:cubicBezTo>
                  <a:pt x="13" y="0"/>
                  <a:pt x="11" y="0"/>
                  <a:pt x="8" y="1"/>
                </a:cubicBezTo>
                <a:cubicBezTo>
                  <a:pt x="6" y="3"/>
                  <a:pt x="4" y="5"/>
                  <a:pt x="3" y="7"/>
                </a:cubicBezTo>
                <a:cubicBezTo>
                  <a:pt x="31" y="17"/>
                  <a:pt x="31" y="17"/>
                  <a:pt x="31" y="17"/>
                </a:cubicBezTo>
                <a:cubicBezTo>
                  <a:pt x="32" y="14"/>
                  <a:pt x="31" y="11"/>
                  <a:pt x="30" y="8"/>
                </a:cubicBezTo>
                <a:cubicBezTo>
                  <a:pt x="27" y="3"/>
                  <a:pt x="21" y="0"/>
                  <a:pt x="1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92" name="Freeform 211"/>
          <p:cNvSpPr/>
          <p:nvPr/>
        </p:nvSpPr>
        <p:spPr bwMode="auto">
          <a:xfrm rot="6607463">
            <a:off x="8743909" y="2177060"/>
            <a:ext cx="30716" cy="15142"/>
          </a:xfrm>
          <a:custGeom>
            <a:avLst/>
            <a:gdLst>
              <a:gd name="T0" fmla="*/ 2 w 30"/>
              <a:gd name="T1" fmla="*/ 0 h 15"/>
              <a:gd name="T2" fmla="*/ 0 w 30"/>
              <a:gd name="T3" fmla="*/ 4 h 15"/>
              <a:gd name="T4" fmla="*/ 29 w 30"/>
              <a:gd name="T5" fmla="*/ 15 h 15"/>
              <a:gd name="T6" fmla="*/ 30 w 30"/>
              <a:gd name="T7" fmla="*/ 10 h 15"/>
              <a:gd name="T8" fmla="*/ 2 w 30"/>
              <a:gd name="T9" fmla="*/ 0 h 15"/>
            </a:gdLst>
            <a:ahLst/>
            <a:cxnLst>
              <a:cxn ang="0">
                <a:pos x="T0" y="T1"/>
              </a:cxn>
              <a:cxn ang="0">
                <a:pos x="T2" y="T3"/>
              </a:cxn>
              <a:cxn ang="0">
                <a:pos x="T4" y="T5"/>
              </a:cxn>
              <a:cxn ang="0">
                <a:pos x="T6" y="T7"/>
              </a:cxn>
              <a:cxn ang="0">
                <a:pos x="T8" y="T9"/>
              </a:cxn>
            </a:cxnLst>
            <a:rect l="0" t="0" r="r" b="b"/>
            <a:pathLst>
              <a:path w="30" h="15">
                <a:moveTo>
                  <a:pt x="2" y="0"/>
                </a:moveTo>
                <a:cubicBezTo>
                  <a:pt x="1" y="1"/>
                  <a:pt x="0" y="3"/>
                  <a:pt x="0" y="4"/>
                </a:cubicBezTo>
                <a:cubicBezTo>
                  <a:pt x="29" y="15"/>
                  <a:pt x="29" y="15"/>
                  <a:pt x="29" y="15"/>
                </a:cubicBezTo>
                <a:cubicBezTo>
                  <a:pt x="29" y="13"/>
                  <a:pt x="30" y="12"/>
                  <a:pt x="30" y="10"/>
                </a:cubicBezTo>
                <a:cubicBezTo>
                  <a:pt x="2" y="0"/>
                  <a:pt x="2" y="0"/>
                  <a:pt x="2"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sp>
        <p:nvSpPr>
          <p:cNvPr id="193" name="Freeform 232"/>
          <p:cNvSpPr/>
          <p:nvPr/>
        </p:nvSpPr>
        <p:spPr bwMode="auto">
          <a:xfrm rot="6607463">
            <a:off x="9030174" y="2809841"/>
            <a:ext cx="86958" cy="76574"/>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华文细黑"/>
              <a:ea typeface="华文细黑"/>
            </a:endParaRPr>
          </a:p>
        </p:txBody>
      </p:sp>
      <p:sp>
        <p:nvSpPr>
          <p:cNvPr id="194" name="Freeform 236"/>
          <p:cNvSpPr/>
          <p:nvPr/>
        </p:nvSpPr>
        <p:spPr bwMode="auto">
          <a:xfrm rot="6607463">
            <a:off x="8989690" y="2030548"/>
            <a:ext cx="54079" cy="47156"/>
          </a:xfrm>
          <a:custGeom>
            <a:avLst/>
            <a:gdLst>
              <a:gd name="T0" fmla="*/ 26 w 53"/>
              <a:gd name="T1" fmla="*/ 0 h 46"/>
              <a:gd name="T2" fmla="*/ 15 w 53"/>
              <a:gd name="T3" fmla="*/ 2 h 46"/>
              <a:gd name="T4" fmla="*/ 6 w 53"/>
              <a:gd name="T5" fmla="*/ 34 h 46"/>
              <a:gd name="T6" fmla="*/ 26 w 53"/>
              <a:gd name="T7" fmla="*/ 46 h 46"/>
              <a:gd name="T8" fmla="*/ 37 w 53"/>
              <a:gd name="T9" fmla="*/ 44 h 46"/>
              <a:gd name="T10" fmla="*/ 47 w 53"/>
              <a:gd name="T11" fmla="*/ 12 h 46"/>
              <a:gd name="T12" fmla="*/ 26 w 5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3" h="46">
                <a:moveTo>
                  <a:pt x="26" y="0"/>
                </a:moveTo>
                <a:cubicBezTo>
                  <a:pt x="23" y="0"/>
                  <a:pt x="19" y="1"/>
                  <a:pt x="15" y="2"/>
                </a:cubicBezTo>
                <a:cubicBezTo>
                  <a:pt x="4" y="8"/>
                  <a:pt x="0" y="23"/>
                  <a:pt x="6" y="34"/>
                </a:cubicBezTo>
                <a:cubicBezTo>
                  <a:pt x="10" y="42"/>
                  <a:pt x="18" y="46"/>
                  <a:pt x="26" y="46"/>
                </a:cubicBezTo>
                <a:cubicBezTo>
                  <a:pt x="30" y="46"/>
                  <a:pt x="34" y="46"/>
                  <a:pt x="37" y="44"/>
                </a:cubicBezTo>
                <a:cubicBezTo>
                  <a:pt x="49" y="38"/>
                  <a:pt x="53" y="24"/>
                  <a:pt x="47" y="12"/>
                </a:cubicBezTo>
                <a:cubicBezTo>
                  <a:pt x="43" y="4"/>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1A1D1A"/>
              </a:solidFill>
              <a:latin typeface="华文细黑"/>
              <a:ea typeface="华文细黑"/>
            </a:endParaRPr>
          </a:p>
        </p:txBody>
      </p:sp>
      <p:cxnSp>
        <p:nvCxnSpPr>
          <p:cNvPr id="195" name="直接连接符 194"/>
          <p:cNvCxnSpPr>
            <a:endCxn id="184" idx="6"/>
          </p:cNvCxnSpPr>
          <p:nvPr/>
        </p:nvCxnSpPr>
        <p:spPr>
          <a:xfrm flipH="1">
            <a:off x="8830138" y="2442773"/>
            <a:ext cx="306826" cy="51918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180" idx="2"/>
          </p:cNvCxnSpPr>
          <p:nvPr/>
        </p:nvCxnSpPr>
        <p:spPr>
          <a:xfrm flipH="1">
            <a:off x="8833717" y="1962641"/>
            <a:ext cx="35690" cy="45335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endCxn id="184" idx="0"/>
          </p:cNvCxnSpPr>
          <p:nvPr/>
        </p:nvCxnSpPr>
        <p:spPr>
          <a:xfrm flipH="1" flipV="1">
            <a:off x="8844989" y="3009956"/>
            <a:ext cx="291975" cy="46075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181" idx="0"/>
            <a:endCxn id="179" idx="1"/>
          </p:cNvCxnSpPr>
          <p:nvPr/>
        </p:nvCxnSpPr>
        <p:spPr>
          <a:xfrm>
            <a:off x="8613847" y="1762282"/>
            <a:ext cx="255581" cy="2003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a:stCxn id="186" idx="10"/>
            <a:endCxn id="188" idx="5"/>
          </p:cNvCxnSpPr>
          <p:nvPr/>
        </p:nvCxnSpPr>
        <p:spPr>
          <a:xfrm>
            <a:off x="8895283" y="3458710"/>
            <a:ext cx="146993" cy="56454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03" name="Title 1">
            <a:extLst>
              <a:ext uri="{FF2B5EF4-FFF2-40B4-BE49-F238E27FC236}">
                <a16:creationId xmlns:a16="http://schemas.microsoft.com/office/drawing/2014/main" id="{08F51EE3-9F57-4329-A859-7984989D387C}"/>
              </a:ext>
            </a:extLst>
          </p:cNvPr>
          <p:cNvSpPr txBox="1"/>
          <p:nvPr/>
        </p:nvSpPr>
        <p:spPr>
          <a:xfrm>
            <a:off x="287638" y="180477"/>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778495"/>
                </a:solidFill>
                <a:latin typeface="+mn-lt"/>
                <a:ea typeface="+mn-ea"/>
                <a:cs typeface="+mn-ea"/>
                <a:sym typeface="+mn-lt"/>
              </a:rPr>
              <a:t>消去下落并计分机制</a:t>
            </a:r>
            <a:endParaRPr lang="en-GB" altLang="zh-CN" sz="1800" dirty="0">
              <a:solidFill>
                <a:srgbClr val="778495"/>
              </a:solidFill>
              <a:latin typeface="+mn-lt"/>
              <a:ea typeface="+mn-ea"/>
              <a:cs typeface="+mn-ea"/>
              <a:sym typeface="+mn-lt"/>
            </a:endParaRPr>
          </a:p>
        </p:txBody>
      </p:sp>
      <p:graphicFrame>
        <p:nvGraphicFramePr>
          <p:cNvPr id="211" name="表格 210">
            <a:extLst>
              <a:ext uri="{FF2B5EF4-FFF2-40B4-BE49-F238E27FC236}">
                <a16:creationId xmlns:a16="http://schemas.microsoft.com/office/drawing/2014/main" id="{B0A71678-D150-4699-B406-F410B9A8F442}"/>
              </a:ext>
            </a:extLst>
          </p:cNvPr>
          <p:cNvGraphicFramePr>
            <a:graphicFrameLocks noGrp="1"/>
          </p:cNvGraphicFramePr>
          <p:nvPr>
            <p:extLst>
              <p:ext uri="{D42A27DB-BD31-4B8C-83A1-F6EECF244321}">
                <p14:modId xmlns:p14="http://schemas.microsoft.com/office/powerpoint/2010/main" val="3376271189"/>
              </p:ext>
            </p:extLst>
          </p:nvPr>
        </p:nvGraphicFramePr>
        <p:xfrm>
          <a:off x="1943397" y="1757003"/>
          <a:ext cx="1529632" cy="2266250"/>
        </p:xfrm>
        <a:graphic>
          <a:graphicData uri="http://schemas.openxmlformats.org/drawingml/2006/table">
            <a:tbl>
              <a:tblPr firstRow="1" bandRow="1">
                <a:tableStyleId>{5C22544A-7EE6-4342-B048-85BDC9FD1C3A}</a:tableStyleId>
              </a:tblPr>
              <a:tblGrid>
                <a:gridCol w="382408">
                  <a:extLst>
                    <a:ext uri="{9D8B030D-6E8A-4147-A177-3AD203B41FA5}">
                      <a16:colId xmlns:a16="http://schemas.microsoft.com/office/drawing/2014/main" val="2080063595"/>
                    </a:ext>
                  </a:extLst>
                </a:gridCol>
                <a:gridCol w="382408">
                  <a:extLst>
                    <a:ext uri="{9D8B030D-6E8A-4147-A177-3AD203B41FA5}">
                      <a16:colId xmlns:a16="http://schemas.microsoft.com/office/drawing/2014/main" val="4024343288"/>
                    </a:ext>
                  </a:extLst>
                </a:gridCol>
                <a:gridCol w="382408">
                  <a:extLst>
                    <a:ext uri="{9D8B030D-6E8A-4147-A177-3AD203B41FA5}">
                      <a16:colId xmlns:a16="http://schemas.microsoft.com/office/drawing/2014/main" val="3532259287"/>
                    </a:ext>
                  </a:extLst>
                </a:gridCol>
                <a:gridCol w="382408">
                  <a:extLst>
                    <a:ext uri="{9D8B030D-6E8A-4147-A177-3AD203B41FA5}">
                      <a16:colId xmlns:a16="http://schemas.microsoft.com/office/drawing/2014/main" val="773812402"/>
                    </a:ext>
                  </a:extLst>
                </a:gridCol>
              </a:tblGrid>
              <a:tr h="453250">
                <a:tc>
                  <a:txBody>
                    <a:bodyPr/>
                    <a:lstStyle/>
                    <a:p>
                      <a:endParaRPr lang="zh-CN" altLang="en-US" dirty="0"/>
                    </a:p>
                  </a:txBody>
                  <a:tcPr/>
                </a:tc>
                <a:tc>
                  <a:txBody>
                    <a:bodyPr/>
                    <a:lstStyle/>
                    <a:p>
                      <a:endParaRPr lang="zh-CN" altLang="en-US" dirty="0">
                        <a:solidFill>
                          <a:srgbClr val="FF0000"/>
                        </a:solidFill>
                      </a:endParaRPr>
                    </a:p>
                  </a:txBody>
                  <a:tcPr>
                    <a:solidFill>
                      <a:srgbClr val="7030A0"/>
                    </a:solidFill>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08694047"/>
                  </a:ext>
                </a:extLst>
              </a:tr>
              <a:tr h="453250">
                <a:tc>
                  <a:txBody>
                    <a:bodyPr/>
                    <a:lstStyle/>
                    <a:p>
                      <a:endParaRPr lang="zh-CN" altLang="en-US" dirty="0"/>
                    </a:p>
                  </a:txBody>
                  <a:tcPr>
                    <a:solidFill>
                      <a:srgbClr val="002060"/>
                    </a:solidFill>
                  </a:tcPr>
                </a:tc>
                <a:tc>
                  <a:txBody>
                    <a:bodyPr/>
                    <a:lstStyle/>
                    <a:p>
                      <a:endParaRPr lang="zh-CN" altLang="en-US" dirty="0"/>
                    </a:p>
                  </a:txBody>
                  <a:tcPr>
                    <a:solidFill>
                      <a:srgbClr val="00B050"/>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extLst>
                  <a:ext uri="{0D108BD9-81ED-4DB2-BD59-A6C34878D82A}">
                    <a16:rowId xmlns:a16="http://schemas.microsoft.com/office/drawing/2014/main" val="4042744555"/>
                  </a:ext>
                </a:extLst>
              </a:tr>
              <a:tr h="453250">
                <a:tc>
                  <a:txBody>
                    <a:bodyPr/>
                    <a:lstStyle/>
                    <a:p>
                      <a:endParaRPr lang="zh-CN" altLang="en-US" dirty="0"/>
                    </a:p>
                  </a:txBody>
                  <a:tcPr>
                    <a:solidFill>
                      <a:srgbClr val="92D050"/>
                    </a:solidFill>
                  </a:tcPr>
                </a:tc>
                <a:tc>
                  <a:txBody>
                    <a:bodyPr/>
                    <a:lstStyle/>
                    <a:p>
                      <a:endParaRPr lang="zh-CN" altLang="en-US" dirty="0"/>
                    </a:p>
                  </a:txBody>
                  <a:tcPr>
                    <a:solidFill>
                      <a:srgbClr val="002060"/>
                    </a:solidFill>
                  </a:tcPr>
                </a:tc>
                <a:tc>
                  <a:txBody>
                    <a:bodyPr/>
                    <a:lstStyle/>
                    <a:p>
                      <a:endParaRPr lang="zh-CN" altLang="en-US" dirty="0"/>
                    </a:p>
                  </a:txBody>
                  <a:tcPr>
                    <a:solidFill>
                      <a:srgbClr val="00B050"/>
                    </a:solidFill>
                  </a:tcPr>
                </a:tc>
                <a:tc>
                  <a:txBody>
                    <a:bodyPr/>
                    <a:lstStyle/>
                    <a:p>
                      <a:endParaRPr lang="zh-CN" altLang="en-US" dirty="0"/>
                    </a:p>
                  </a:txBody>
                  <a:tcPr>
                    <a:solidFill>
                      <a:srgbClr val="7030A0"/>
                    </a:solidFill>
                  </a:tcPr>
                </a:tc>
                <a:extLst>
                  <a:ext uri="{0D108BD9-81ED-4DB2-BD59-A6C34878D82A}">
                    <a16:rowId xmlns:a16="http://schemas.microsoft.com/office/drawing/2014/main" val="4286238649"/>
                  </a:ext>
                </a:extLst>
              </a:tr>
              <a:tr h="453250">
                <a:tc>
                  <a:txBody>
                    <a:bodyPr/>
                    <a:lstStyle/>
                    <a:p>
                      <a:endParaRPr lang="zh-CN" altLang="en-US" dirty="0"/>
                    </a:p>
                  </a:txBody>
                  <a:tcPr>
                    <a:solidFill>
                      <a:srgbClr val="00B050"/>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tc>
                  <a:txBody>
                    <a:bodyPr/>
                    <a:lstStyle/>
                    <a:p>
                      <a:pPr algn="ctr"/>
                      <a:endParaRPr lang="zh-CN" altLang="en-US" dirty="0"/>
                    </a:p>
                  </a:txBody>
                  <a:tcPr>
                    <a:solidFill>
                      <a:srgbClr val="00B050"/>
                    </a:solidFill>
                  </a:tcPr>
                </a:tc>
                <a:extLst>
                  <a:ext uri="{0D108BD9-81ED-4DB2-BD59-A6C34878D82A}">
                    <a16:rowId xmlns:a16="http://schemas.microsoft.com/office/drawing/2014/main" val="1263089952"/>
                  </a:ext>
                </a:extLst>
              </a:tr>
              <a:tr h="453250">
                <a:tc>
                  <a:txBody>
                    <a:bodyPr/>
                    <a:lstStyle/>
                    <a:p>
                      <a:endParaRPr lang="zh-CN" altLang="en-US" dirty="0"/>
                    </a:p>
                  </a:txBody>
                  <a:tcPr>
                    <a:solidFill>
                      <a:srgbClr val="7030A0"/>
                    </a:solidFill>
                  </a:tcPr>
                </a:tc>
                <a:tc>
                  <a:txBody>
                    <a:bodyPr/>
                    <a:lstStyle/>
                    <a:p>
                      <a:endParaRPr lang="zh-CN" altLang="en-US" dirty="0"/>
                    </a:p>
                  </a:txBody>
                  <a:tcPr>
                    <a:solidFill>
                      <a:srgbClr val="002060"/>
                    </a:solidFill>
                  </a:tcPr>
                </a:tc>
                <a:tc>
                  <a:txBody>
                    <a:bodyPr/>
                    <a:lstStyle/>
                    <a:p>
                      <a:endParaRPr lang="zh-CN" altLang="en-US" dirty="0"/>
                    </a:p>
                  </a:txBody>
                  <a:tcPr>
                    <a:solidFill>
                      <a:srgbClr val="7030A0"/>
                    </a:solidFill>
                  </a:tcPr>
                </a:tc>
                <a:tc>
                  <a:txBody>
                    <a:bodyPr/>
                    <a:lstStyle/>
                    <a:p>
                      <a:endParaRPr lang="zh-CN" altLang="en-US" dirty="0"/>
                    </a:p>
                  </a:txBody>
                  <a:tcPr>
                    <a:solidFill>
                      <a:schemeClr val="accent1"/>
                    </a:solidFill>
                  </a:tcPr>
                </a:tc>
                <a:extLst>
                  <a:ext uri="{0D108BD9-81ED-4DB2-BD59-A6C34878D82A}">
                    <a16:rowId xmlns:a16="http://schemas.microsoft.com/office/drawing/2014/main" val="1676722292"/>
                  </a:ext>
                </a:extLst>
              </a:tr>
            </a:tbl>
          </a:graphicData>
        </a:graphic>
      </p:graphicFrame>
      <p:graphicFrame>
        <p:nvGraphicFramePr>
          <p:cNvPr id="212" name="表格 211">
            <a:extLst>
              <a:ext uri="{FF2B5EF4-FFF2-40B4-BE49-F238E27FC236}">
                <a16:creationId xmlns:a16="http://schemas.microsoft.com/office/drawing/2014/main" id="{91DFBB2B-9AE6-4AB0-B382-897652CA872E}"/>
              </a:ext>
            </a:extLst>
          </p:cNvPr>
          <p:cNvGraphicFramePr>
            <a:graphicFrameLocks noGrp="1"/>
          </p:cNvGraphicFramePr>
          <p:nvPr>
            <p:extLst>
              <p:ext uri="{D42A27DB-BD31-4B8C-83A1-F6EECF244321}">
                <p14:modId xmlns:p14="http://schemas.microsoft.com/office/powerpoint/2010/main" val="1481562219"/>
              </p:ext>
            </p:extLst>
          </p:nvPr>
        </p:nvGraphicFramePr>
        <p:xfrm>
          <a:off x="1958346" y="1757004"/>
          <a:ext cx="1499488" cy="2266250"/>
        </p:xfrm>
        <a:graphic>
          <a:graphicData uri="http://schemas.openxmlformats.org/drawingml/2006/table">
            <a:tbl>
              <a:tblPr firstRow="1" bandRow="1">
                <a:tableStyleId>{5C22544A-7EE6-4342-B048-85BDC9FD1C3A}</a:tableStyleId>
              </a:tblPr>
              <a:tblGrid>
                <a:gridCol w="374872">
                  <a:extLst>
                    <a:ext uri="{9D8B030D-6E8A-4147-A177-3AD203B41FA5}">
                      <a16:colId xmlns:a16="http://schemas.microsoft.com/office/drawing/2014/main" val="2080063595"/>
                    </a:ext>
                  </a:extLst>
                </a:gridCol>
                <a:gridCol w="374872">
                  <a:extLst>
                    <a:ext uri="{9D8B030D-6E8A-4147-A177-3AD203B41FA5}">
                      <a16:colId xmlns:a16="http://schemas.microsoft.com/office/drawing/2014/main" val="4024343288"/>
                    </a:ext>
                  </a:extLst>
                </a:gridCol>
                <a:gridCol w="374872">
                  <a:extLst>
                    <a:ext uri="{9D8B030D-6E8A-4147-A177-3AD203B41FA5}">
                      <a16:colId xmlns:a16="http://schemas.microsoft.com/office/drawing/2014/main" val="3532259287"/>
                    </a:ext>
                  </a:extLst>
                </a:gridCol>
                <a:gridCol w="374872">
                  <a:extLst>
                    <a:ext uri="{9D8B030D-6E8A-4147-A177-3AD203B41FA5}">
                      <a16:colId xmlns:a16="http://schemas.microsoft.com/office/drawing/2014/main" val="773812402"/>
                    </a:ext>
                  </a:extLst>
                </a:gridCol>
              </a:tblGrid>
              <a:tr h="453250">
                <a:tc>
                  <a:txBody>
                    <a:bodyPr/>
                    <a:lstStyle/>
                    <a:p>
                      <a:endParaRPr lang="zh-CN" altLang="en-US" dirty="0"/>
                    </a:p>
                  </a:txBody>
                  <a:tcPr/>
                </a:tc>
                <a:tc>
                  <a:txBody>
                    <a:bodyPr/>
                    <a:lstStyle/>
                    <a:p>
                      <a:endParaRPr lang="zh-CN" altLang="en-US" dirty="0">
                        <a:solidFill>
                          <a:srgbClr val="FF0000"/>
                        </a:solidFill>
                      </a:endParaRPr>
                    </a:p>
                  </a:txBody>
                  <a:tcPr>
                    <a:solidFill>
                      <a:srgbClr val="7030A0"/>
                    </a:solidFill>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508694047"/>
                  </a:ext>
                </a:extLst>
              </a:tr>
              <a:tr h="453250">
                <a:tc>
                  <a:txBody>
                    <a:bodyPr/>
                    <a:lstStyle/>
                    <a:p>
                      <a:endParaRPr lang="zh-CN" altLang="en-US" dirty="0"/>
                    </a:p>
                  </a:txBody>
                  <a:tcPr>
                    <a:solidFill>
                      <a:srgbClr val="00B050"/>
                    </a:solidFill>
                  </a:tcPr>
                </a:tc>
                <a:tc>
                  <a:txBody>
                    <a:bodyPr/>
                    <a:lstStyle/>
                    <a:p>
                      <a:endParaRPr lang="zh-CN" altLang="en-US" dirty="0"/>
                    </a:p>
                  </a:txBody>
                  <a:tcPr>
                    <a:solidFill>
                      <a:srgbClr val="002060"/>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extLst>
                  <a:ext uri="{0D108BD9-81ED-4DB2-BD59-A6C34878D82A}">
                    <a16:rowId xmlns:a16="http://schemas.microsoft.com/office/drawing/2014/main" val="4042744555"/>
                  </a:ext>
                </a:extLst>
              </a:tr>
              <a:tr h="453250">
                <a:tc>
                  <a:txBody>
                    <a:bodyPr/>
                    <a:lstStyle/>
                    <a:p>
                      <a:endParaRPr lang="zh-CN" altLang="en-US" dirty="0"/>
                    </a:p>
                  </a:txBody>
                  <a:tcPr>
                    <a:solidFill>
                      <a:srgbClr val="92D050"/>
                    </a:solidFill>
                  </a:tcPr>
                </a:tc>
                <a:tc>
                  <a:txBody>
                    <a:bodyPr/>
                    <a:lstStyle/>
                    <a:p>
                      <a:endParaRPr lang="zh-CN" altLang="en-US" dirty="0"/>
                    </a:p>
                  </a:txBody>
                  <a:tcPr>
                    <a:solidFill>
                      <a:srgbClr val="002060"/>
                    </a:solidFill>
                  </a:tcPr>
                </a:tc>
                <a:tc>
                  <a:txBody>
                    <a:bodyPr/>
                    <a:lstStyle/>
                    <a:p>
                      <a:endParaRPr lang="zh-CN" altLang="en-US" dirty="0"/>
                    </a:p>
                  </a:txBody>
                  <a:tcPr>
                    <a:solidFill>
                      <a:srgbClr val="00B050"/>
                    </a:solidFill>
                  </a:tcPr>
                </a:tc>
                <a:tc>
                  <a:txBody>
                    <a:bodyPr/>
                    <a:lstStyle/>
                    <a:p>
                      <a:endParaRPr lang="zh-CN" altLang="en-US" dirty="0"/>
                    </a:p>
                  </a:txBody>
                  <a:tcPr>
                    <a:solidFill>
                      <a:srgbClr val="7030A0"/>
                    </a:solidFill>
                  </a:tcPr>
                </a:tc>
                <a:extLst>
                  <a:ext uri="{0D108BD9-81ED-4DB2-BD59-A6C34878D82A}">
                    <a16:rowId xmlns:a16="http://schemas.microsoft.com/office/drawing/2014/main" val="4286238649"/>
                  </a:ext>
                </a:extLst>
              </a:tr>
              <a:tr h="453250">
                <a:tc>
                  <a:txBody>
                    <a:bodyPr/>
                    <a:lstStyle/>
                    <a:p>
                      <a:endParaRPr lang="zh-CN" altLang="en-US" dirty="0"/>
                    </a:p>
                  </a:txBody>
                  <a:tcPr>
                    <a:solidFill>
                      <a:srgbClr val="00B050"/>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tc>
                  <a:txBody>
                    <a:bodyPr/>
                    <a:lstStyle/>
                    <a:p>
                      <a:pPr algn="ctr"/>
                      <a:endParaRPr lang="zh-CN" altLang="en-US" dirty="0"/>
                    </a:p>
                  </a:txBody>
                  <a:tcPr>
                    <a:solidFill>
                      <a:srgbClr val="00B050"/>
                    </a:solidFill>
                  </a:tcPr>
                </a:tc>
                <a:extLst>
                  <a:ext uri="{0D108BD9-81ED-4DB2-BD59-A6C34878D82A}">
                    <a16:rowId xmlns:a16="http://schemas.microsoft.com/office/drawing/2014/main" val="1263089952"/>
                  </a:ext>
                </a:extLst>
              </a:tr>
              <a:tr h="453250">
                <a:tc>
                  <a:txBody>
                    <a:bodyPr/>
                    <a:lstStyle/>
                    <a:p>
                      <a:endParaRPr lang="zh-CN" altLang="en-US" dirty="0"/>
                    </a:p>
                  </a:txBody>
                  <a:tcPr>
                    <a:solidFill>
                      <a:srgbClr val="7030A0"/>
                    </a:solidFill>
                  </a:tcPr>
                </a:tc>
                <a:tc>
                  <a:txBody>
                    <a:bodyPr/>
                    <a:lstStyle/>
                    <a:p>
                      <a:endParaRPr lang="zh-CN" altLang="en-US" dirty="0"/>
                    </a:p>
                  </a:txBody>
                  <a:tcPr>
                    <a:solidFill>
                      <a:srgbClr val="002060"/>
                    </a:solidFill>
                  </a:tcPr>
                </a:tc>
                <a:tc>
                  <a:txBody>
                    <a:bodyPr/>
                    <a:lstStyle/>
                    <a:p>
                      <a:endParaRPr lang="zh-CN" altLang="en-US" dirty="0"/>
                    </a:p>
                  </a:txBody>
                  <a:tcPr>
                    <a:solidFill>
                      <a:srgbClr val="7030A0"/>
                    </a:solidFill>
                  </a:tcPr>
                </a:tc>
                <a:tc>
                  <a:txBody>
                    <a:bodyPr/>
                    <a:lstStyle/>
                    <a:p>
                      <a:endParaRPr lang="zh-CN" altLang="en-US" dirty="0"/>
                    </a:p>
                  </a:txBody>
                  <a:tcPr>
                    <a:solidFill>
                      <a:schemeClr val="accent1"/>
                    </a:solidFill>
                  </a:tcPr>
                </a:tc>
                <a:extLst>
                  <a:ext uri="{0D108BD9-81ED-4DB2-BD59-A6C34878D82A}">
                    <a16:rowId xmlns:a16="http://schemas.microsoft.com/office/drawing/2014/main" val="1676722292"/>
                  </a:ext>
                </a:extLst>
              </a:tr>
            </a:tbl>
          </a:graphicData>
        </a:graphic>
      </p:graphicFrame>
      <p:graphicFrame>
        <p:nvGraphicFramePr>
          <p:cNvPr id="213" name="表格 212">
            <a:extLst>
              <a:ext uri="{FF2B5EF4-FFF2-40B4-BE49-F238E27FC236}">
                <a16:creationId xmlns:a16="http://schemas.microsoft.com/office/drawing/2014/main" id="{0B52D528-6669-4110-B52E-356BDB4DF0B7}"/>
              </a:ext>
            </a:extLst>
          </p:cNvPr>
          <p:cNvGraphicFramePr>
            <a:graphicFrameLocks noGrp="1"/>
          </p:cNvGraphicFramePr>
          <p:nvPr>
            <p:extLst>
              <p:ext uri="{D42A27DB-BD31-4B8C-83A1-F6EECF244321}">
                <p14:modId xmlns:p14="http://schemas.microsoft.com/office/powerpoint/2010/main" val="1964104498"/>
              </p:ext>
            </p:extLst>
          </p:nvPr>
        </p:nvGraphicFramePr>
        <p:xfrm>
          <a:off x="1956343" y="1768299"/>
          <a:ext cx="1492988" cy="2261470"/>
        </p:xfrm>
        <a:graphic>
          <a:graphicData uri="http://schemas.openxmlformats.org/drawingml/2006/table">
            <a:tbl>
              <a:tblPr firstRow="1" bandRow="1">
                <a:tableStyleId>{5C22544A-7EE6-4342-B048-85BDC9FD1C3A}</a:tableStyleId>
              </a:tblPr>
              <a:tblGrid>
                <a:gridCol w="373247">
                  <a:extLst>
                    <a:ext uri="{9D8B030D-6E8A-4147-A177-3AD203B41FA5}">
                      <a16:colId xmlns:a16="http://schemas.microsoft.com/office/drawing/2014/main" val="2080063595"/>
                    </a:ext>
                  </a:extLst>
                </a:gridCol>
                <a:gridCol w="373247">
                  <a:extLst>
                    <a:ext uri="{9D8B030D-6E8A-4147-A177-3AD203B41FA5}">
                      <a16:colId xmlns:a16="http://schemas.microsoft.com/office/drawing/2014/main" val="4024343288"/>
                    </a:ext>
                  </a:extLst>
                </a:gridCol>
                <a:gridCol w="373247">
                  <a:extLst>
                    <a:ext uri="{9D8B030D-6E8A-4147-A177-3AD203B41FA5}">
                      <a16:colId xmlns:a16="http://schemas.microsoft.com/office/drawing/2014/main" val="3532259287"/>
                    </a:ext>
                  </a:extLst>
                </a:gridCol>
                <a:gridCol w="373247">
                  <a:extLst>
                    <a:ext uri="{9D8B030D-6E8A-4147-A177-3AD203B41FA5}">
                      <a16:colId xmlns:a16="http://schemas.microsoft.com/office/drawing/2014/main" val="773812402"/>
                    </a:ext>
                  </a:extLst>
                </a:gridCol>
              </a:tblGrid>
              <a:tr h="452294">
                <a:tc>
                  <a:txBody>
                    <a:bodyPr/>
                    <a:lstStyle/>
                    <a:p>
                      <a:endParaRPr lang="zh-CN" altLang="en-US" dirty="0"/>
                    </a:p>
                  </a:txBody>
                  <a:tcPr/>
                </a:tc>
                <a:tc>
                  <a:txBody>
                    <a:bodyPr/>
                    <a:lstStyle/>
                    <a:p>
                      <a:endParaRPr lang="zh-CN" altLang="en-US" dirty="0">
                        <a:solidFill>
                          <a:srgbClr val="FF0000"/>
                        </a:solidFill>
                      </a:endParaRPr>
                    </a:p>
                  </a:txBody>
                  <a:tcPr>
                    <a:solidFill>
                      <a:srgbClr val="7030A0"/>
                    </a:solidFill>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08694047"/>
                  </a:ext>
                </a:extLst>
              </a:tr>
              <a:tr h="452294">
                <a:tc>
                  <a:txBody>
                    <a:bodyPr/>
                    <a:lstStyle/>
                    <a:p>
                      <a:endParaRPr lang="zh-CN" altLang="en-US" dirty="0"/>
                    </a:p>
                  </a:txBody>
                  <a:tcPr>
                    <a:solidFill>
                      <a:srgbClr val="00B050"/>
                    </a:solidFill>
                  </a:tcPr>
                </a:tc>
                <a:tc>
                  <a:txBody>
                    <a:bodyPr/>
                    <a:lstStyle/>
                    <a:p>
                      <a:endParaRPr lang="zh-CN" altLang="en-US" dirty="0"/>
                    </a:p>
                  </a:txBody>
                  <a:tcPr>
                    <a:solidFill>
                      <a:schemeClr val="bg2"/>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extLst>
                  <a:ext uri="{0D108BD9-81ED-4DB2-BD59-A6C34878D82A}">
                    <a16:rowId xmlns:a16="http://schemas.microsoft.com/office/drawing/2014/main" val="4042744555"/>
                  </a:ext>
                </a:extLst>
              </a:tr>
              <a:tr h="452294">
                <a:tc>
                  <a:txBody>
                    <a:bodyPr/>
                    <a:lstStyle/>
                    <a:p>
                      <a:endParaRPr lang="zh-CN" altLang="en-US" dirty="0"/>
                    </a:p>
                  </a:txBody>
                  <a:tcPr>
                    <a:solidFill>
                      <a:srgbClr val="92D050"/>
                    </a:solidFill>
                  </a:tcPr>
                </a:tc>
                <a:tc>
                  <a:txBody>
                    <a:bodyPr/>
                    <a:lstStyle/>
                    <a:p>
                      <a:endParaRPr lang="zh-CN" altLang="en-US" dirty="0"/>
                    </a:p>
                  </a:txBody>
                  <a:tcPr>
                    <a:solidFill>
                      <a:schemeClr val="bg2"/>
                    </a:solidFill>
                  </a:tcPr>
                </a:tc>
                <a:tc>
                  <a:txBody>
                    <a:bodyPr/>
                    <a:lstStyle/>
                    <a:p>
                      <a:endParaRPr lang="zh-CN" altLang="en-US" dirty="0"/>
                    </a:p>
                  </a:txBody>
                  <a:tcPr>
                    <a:solidFill>
                      <a:srgbClr val="00B050"/>
                    </a:solidFill>
                  </a:tcPr>
                </a:tc>
                <a:tc>
                  <a:txBody>
                    <a:bodyPr/>
                    <a:lstStyle/>
                    <a:p>
                      <a:endParaRPr lang="zh-CN" altLang="en-US" dirty="0"/>
                    </a:p>
                  </a:txBody>
                  <a:tcPr>
                    <a:solidFill>
                      <a:srgbClr val="7030A0"/>
                    </a:solidFill>
                  </a:tcPr>
                </a:tc>
                <a:extLst>
                  <a:ext uri="{0D108BD9-81ED-4DB2-BD59-A6C34878D82A}">
                    <a16:rowId xmlns:a16="http://schemas.microsoft.com/office/drawing/2014/main" val="4286238649"/>
                  </a:ext>
                </a:extLst>
              </a:tr>
              <a:tr h="452294">
                <a:tc>
                  <a:txBody>
                    <a:bodyPr/>
                    <a:lstStyle/>
                    <a:p>
                      <a:endParaRPr lang="zh-CN" altLang="en-US" dirty="0"/>
                    </a:p>
                  </a:txBody>
                  <a:tcPr>
                    <a:solidFill>
                      <a:srgbClr val="00B050"/>
                    </a:solidFill>
                  </a:tcPr>
                </a:tc>
                <a:tc>
                  <a:txBody>
                    <a:bodyPr/>
                    <a:lstStyle/>
                    <a:p>
                      <a:endParaRPr lang="zh-CN" altLang="en-US" dirty="0"/>
                    </a:p>
                  </a:txBody>
                  <a:tcPr>
                    <a:solidFill>
                      <a:schemeClr val="bg2"/>
                    </a:solidFill>
                  </a:tcPr>
                </a:tc>
                <a:tc>
                  <a:txBody>
                    <a:bodyPr/>
                    <a:lstStyle/>
                    <a:p>
                      <a:endParaRPr lang="zh-CN" altLang="en-US" dirty="0"/>
                    </a:p>
                  </a:txBody>
                  <a:tcPr>
                    <a:solidFill>
                      <a:srgbClr val="92D050"/>
                    </a:solidFill>
                  </a:tcPr>
                </a:tc>
                <a:tc>
                  <a:txBody>
                    <a:bodyPr/>
                    <a:lstStyle/>
                    <a:p>
                      <a:pPr algn="ctr"/>
                      <a:endParaRPr lang="zh-CN" altLang="en-US" dirty="0"/>
                    </a:p>
                  </a:txBody>
                  <a:tcPr>
                    <a:solidFill>
                      <a:srgbClr val="00B050"/>
                    </a:solidFill>
                  </a:tcPr>
                </a:tc>
                <a:extLst>
                  <a:ext uri="{0D108BD9-81ED-4DB2-BD59-A6C34878D82A}">
                    <a16:rowId xmlns:a16="http://schemas.microsoft.com/office/drawing/2014/main" val="1263089952"/>
                  </a:ext>
                </a:extLst>
              </a:tr>
              <a:tr h="452294">
                <a:tc>
                  <a:txBody>
                    <a:bodyPr/>
                    <a:lstStyle/>
                    <a:p>
                      <a:endParaRPr lang="zh-CN" altLang="en-US" dirty="0"/>
                    </a:p>
                  </a:txBody>
                  <a:tcPr>
                    <a:solidFill>
                      <a:srgbClr val="7030A0"/>
                    </a:solidFill>
                  </a:tcPr>
                </a:tc>
                <a:tc>
                  <a:txBody>
                    <a:bodyPr/>
                    <a:lstStyle/>
                    <a:p>
                      <a:endParaRPr lang="zh-CN" altLang="en-US" dirty="0"/>
                    </a:p>
                  </a:txBody>
                  <a:tcPr>
                    <a:solidFill>
                      <a:schemeClr val="bg2"/>
                    </a:solidFill>
                  </a:tcPr>
                </a:tc>
                <a:tc>
                  <a:txBody>
                    <a:bodyPr/>
                    <a:lstStyle/>
                    <a:p>
                      <a:endParaRPr lang="zh-CN" altLang="en-US" dirty="0"/>
                    </a:p>
                  </a:txBody>
                  <a:tcPr>
                    <a:solidFill>
                      <a:srgbClr val="7030A0"/>
                    </a:solidFill>
                  </a:tcPr>
                </a:tc>
                <a:tc>
                  <a:txBody>
                    <a:bodyPr/>
                    <a:lstStyle/>
                    <a:p>
                      <a:endParaRPr lang="zh-CN" altLang="en-US" dirty="0"/>
                    </a:p>
                  </a:txBody>
                  <a:tcPr>
                    <a:solidFill>
                      <a:schemeClr val="accent1"/>
                    </a:solidFill>
                  </a:tcPr>
                </a:tc>
                <a:extLst>
                  <a:ext uri="{0D108BD9-81ED-4DB2-BD59-A6C34878D82A}">
                    <a16:rowId xmlns:a16="http://schemas.microsoft.com/office/drawing/2014/main" val="1676722292"/>
                  </a:ext>
                </a:extLst>
              </a:tr>
            </a:tbl>
          </a:graphicData>
        </a:graphic>
      </p:graphicFrame>
      <p:graphicFrame>
        <p:nvGraphicFramePr>
          <p:cNvPr id="214" name="表格 213">
            <a:extLst>
              <a:ext uri="{FF2B5EF4-FFF2-40B4-BE49-F238E27FC236}">
                <a16:creationId xmlns:a16="http://schemas.microsoft.com/office/drawing/2014/main" id="{4683C151-3001-459D-90BD-BF5E16B28A66}"/>
              </a:ext>
            </a:extLst>
          </p:cNvPr>
          <p:cNvGraphicFramePr>
            <a:graphicFrameLocks noGrp="1"/>
          </p:cNvGraphicFramePr>
          <p:nvPr>
            <p:extLst>
              <p:ext uri="{D42A27DB-BD31-4B8C-83A1-F6EECF244321}">
                <p14:modId xmlns:p14="http://schemas.microsoft.com/office/powerpoint/2010/main" val="2686452068"/>
              </p:ext>
            </p:extLst>
          </p:nvPr>
        </p:nvGraphicFramePr>
        <p:xfrm>
          <a:off x="1955591" y="1771968"/>
          <a:ext cx="1493740" cy="2251285"/>
        </p:xfrm>
        <a:graphic>
          <a:graphicData uri="http://schemas.openxmlformats.org/drawingml/2006/table">
            <a:tbl>
              <a:tblPr firstRow="1" bandRow="1">
                <a:tableStyleId>{5C22544A-7EE6-4342-B048-85BDC9FD1C3A}</a:tableStyleId>
              </a:tblPr>
              <a:tblGrid>
                <a:gridCol w="373435">
                  <a:extLst>
                    <a:ext uri="{9D8B030D-6E8A-4147-A177-3AD203B41FA5}">
                      <a16:colId xmlns:a16="http://schemas.microsoft.com/office/drawing/2014/main" val="2080063595"/>
                    </a:ext>
                  </a:extLst>
                </a:gridCol>
                <a:gridCol w="373435">
                  <a:extLst>
                    <a:ext uri="{9D8B030D-6E8A-4147-A177-3AD203B41FA5}">
                      <a16:colId xmlns:a16="http://schemas.microsoft.com/office/drawing/2014/main" val="4024343288"/>
                    </a:ext>
                  </a:extLst>
                </a:gridCol>
                <a:gridCol w="373435">
                  <a:extLst>
                    <a:ext uri="{9D8B030D-6E8A-4147-A177-3AD203B41FA5}">
                      <a16:colId xmlns:a16="http://schemas.microsoft.com/office/drawing/2014/main" val="3532259287"/>
                    </a:ext>
                  </a:extLst>
                </a:gridCol>
                <a:gridCol w="373435">
                  <a:extLst>
                    <a:ext uri="{9D8B030D-6E8A-4147-A177-3AD203B41FA5}">
                      <a16:colId xmlns:a16="http://schemas.microsoft.com/office/drawing/2014/main" val="773812402"/>
                    </a:ext>
                  </a:extLst>
                </a:gridCol>
              </a:tblGrid>
              <a:tr h="450257">
                <a:tc>
                  <a:txBody>
                    <a:bodyPr/>
                    <a:lstStyle/>
                    <a:p>
                      <a:endParaRPr lang="zh-CN" altLang="en-US" dirty="0"/>
                    </a:p>
                  </a:txBody>
                  <a:tcPr/>
                </a:tc>
                <a:tc>
                  <a:txBody>
                    <a:bodyPr/>
                    <a:lstStyle/>
                    <a:p>
                      <a:endParaRPr lang="zh-CN" altLang="en-US" dirty="0">
                        <a:solidFill>
                          <a:srgbClr val="FF0000"/>
                        </a:solidFill>
                      </a:endParaRPr>
                    </a:p>
                  </a:txBody>
                  <a:tcPr>
                    <a:solidFill>
                      <a:schemeClr val="bg2"/>
                    </a:solidFill>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508694047"/>
                  </a:ext>
                </a:extLst>
              </a:tr>
              <a:tr h="450257">
                <a:tc>
                  <a:txBody>
                    <a:bodyPr/>
                    <a:lstStyle/>
                    <a:p>
                      <a:endParaRPr lang="zh-CN" altLang="en-US" dirty="0"/>
                    </a:p>
                  </a:txBody>
                  <a:tcPr>
                    <a:solidFill>
                      <a:srgbClr val="00B050"/>
                    </a:solidFill>
                  </a:tcPr>
                </a:tc>
                <a:tc>
                  <a:txBody>
                    <a:bodyPr/>
                    <a:lstStyle/>
                    <a:p>
                      <a:endParaRPr lang="zh-CN" altLang="en-US" dirty="0"/>
                    </a:p>
                  </a:txBody>
                  <a:tcPr>
                    <a:solidFill>
                      <a:schemeClr val="bg2"/>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extLst>
                  <a:ext uri="{0D108BD9-81ED-4DB2-BD59-A6C34878D82A}">
                    <a16:rowId xmlns:a16="http://schemas.microsoft.com/office/drawing/2014/main" val="4042744555"/>
                  </a:ext>
                </a:extLst>
              </a:tr>
              <a:tr h="450257">
                <a:tc>
                  <a:txBody>
                    <a:bodyPr/>
                    <a:lstStyle/>
                    <a:p>
                      <a:endParaRPr lang="zh-CN" altLang="en-US" dirty="0"/>
                    </a:p>
                  </a:txBody>
                  <a:tcPr>
                    <a:solidFill>
                      <a:srgbClr val="92D050"/>
                    </a:solidFill>
                  </a:tcPr>
                </a:tc>
                <a:tc>
                  <a:txBody>
                    <a:bodyPr/>
                    <a:lstStyle/>
                    <a:p>
                      <a:endParaRPr lang="zh-CN" altLang="en-US" dirty="0"/>
                    </a:p>
                  </a:txBody>
                  <a:tcPr>
                    <a:solidFill>
                      <a:schemeClr val="bg2"/>
                    </a:solidFill>
                  </a:tcPr>
                </a:tc>
                <a:tc>
                  <a:txBody>
                    <a:bodyPr/>
                    <a:lstStyle/>
                    <a:p>
                      <a:endParaRPr lang="zh-CN" altLang="en-US" dirty="0"/>
                    </a:p>
                  </a:txBody>
                  <a:tcPr>
                    <a:solidFill>
                      <a:srgbClr val="00B050"/>
                    </a:solidFill>
                  </a:tcPr>
                </a:tc>
                <a:tc>
                  <a:txBody>
                    <a:bodyPr/>
                    <a:lstStyle/>
                    <a:p>
                      <a:endParaRPr lang="zh-CN" altLang="en-US" dirty="0"/>
                    </a:p>
                  </a:txBody>
                  <a:tcPr>
                    <a:solidFill>
                      <a:srgbClr val="7030A0"/>
                    </a:solidFill>
                  </a:tcPr>
                </a:tc>
                <a:extLst>
                  <a:ext uri="{0D108BD9-81ED-4DB2-BD59-A6C34878D82A}">
                    <a16:rowId xmlns:a16="http://schemas.microsoft.com/office/drawing/2014/main" val="4286238649"/>
                  </a:ext>
                </a:extLst>
              </a:tr>
              <a:tr h="450257">
                <a:tc>
                  <a:txBody>
                    <a:bodyPr/>
                    <a:lstStyle/>
                    <a:p>
                      <a:endParaRPr lang="zh-CN" altLang="en-US" dirty="0"/>
                    </a:p>
                  </a:txBody>
                  <a:tcPr>
                    <a:solidFill>
                      <a:srgbClr val="00B050"/>
                    </a:solidFill>
                  </a:tcPr>
                </a:tc>
                <a:tc>
                  <a:txBody>
                    <a:bodyPr/>
                    <a:lstStyle/>
                    <a:p>
                      <a:endParaRPr lang="zh-CN" altLang="en-US" dirty="0"/>
                    </a:p>
                  </a:txBody>
                  <a:tcPr>
                    <a:solidFill>
                      <a:schemeClr val="bg2"/>
                    </a:solidFill>
                  </a:tcPr>
                </a:tc>
                <a:tc>
                  <a:txBody>
                    <a:bodyPr/>
                    <a:lstStyle/>
                    <a:p>
                      <a:endParaRPr lang="zh-CN" altLang="en-US" dirty="0"/>
                    </a:p>
                  </a:txBody>
                  <a:tcPr>
                    <a:solidFill>
                      <a:srgbClr val="92D050"/>
                    </a:solidFill>
                  </a:tcPr>
                </a:tc>
                <a:tc>
                  <a:txBody>
                    <a:bodyPr/>
                    <a:lstStyle/>
                    <a:p>
                      <a:pPr algn="ctr"/>
                      <a:endParaRPr lang="zh-CN" altLang="en-US" dirty="0"/>
                    </a:p>
                  </a:txBody>
                  <a:tcPr>
                    <a:solidFill>
                      <a:srgbClr val="00B050"/>
                    </a:solidFill>
                  </a:tcPr>
                </a:tc>
                <a:extLst>
                  <a:ext uri="{0D108BD9-81ED-4DB2-BD59-A6C34878D82A}">
                    <a16:rowId xmlns:a16="http://schemas.microsoft.com/office/drawing/2014/main" val="1263089952"/>
                  </a:ext>
                </a:extLst>
              </a:tr>
              <a:tr h="450257">
                <a:tc>
                  <a:txBody>
                    <a:bodyPr/>
                    <a:lstStyle/>
                    <a:p>
                      <a:endParaRPr lang="zh-CN" altLang="en-US" dirty="0"/>
                    </a:p>
                  </a:txBody>
                  <a:tcPr>
                    <a:solidFill>
                      <a:srgbClr val="7030A0"/>
                    </a:solidFill>
                  </a:tcPr>
                </a:tc>
                <a:tc>
                  <a:txBody>
                    <a:bodyPr/>
                    <a:lstStyle/>
                    <a:p>
                      <a:endParaRPr lang="zh-CN" altLang="en-US" dirty="0"/>
                    </a:p>
                  </a:txBody>
                  <a:tcPr>
                    <a:solidFill>
                      <a:srgbClr val="7030A0"/>
                    </a:solidFill>
                  </a:tcPr>
                </a:tc>
                <a:tc>
                  <a:txBody>
                    <a:bodyPr/>
                    <a:lstStyle/>
                    <a:p>
                      <a:endParaRPr lang="zh-CN" altLang="en-US" dirty="0"/>
                    </a:p>
                  </a:txBody>
                  <a:tcPr>
                    <a:solidFill>
                      <a:srgbClr val="7030A0"/>
                    </a:solidFill>
                  </a:tcPr>
                </a:tc>
                <a:tc>
                  <a:txBody>
                    <a:bodyPr/>
                    <a:lstStyle/>
                    <a:p>
                      <a:endParaRPr lang="zh-CN" altLang="en-US" dirty="0"/>
                    </a:p>
                  </a:txBody>
                  <a:tcPr>
                    <a:solidFill>
                      <a:schemeClr val="accent1"/>
                    </a:solidFill>
                  </a:tcPr>
                </a:tc>
                <a:extLst>
                  <a:ext uri="{0D108BD9-81ED-4DB2-BD59-A6C34878D82A}">
                    <a16:rowId xmlns:a16="http://schemas.microsoft.com/office/drawing/2014/main" val="1676722292"/>
                  </a:ext>
                </a:extLst>
              </a:tr>
            </a:tbl>
          </a:graphicData>
        </a:graphic>
      </p:graphicFrame>
      <p:graphicFrame>
        <p:nvGraphicFramePr>
          <p:cNvPr id="215" name="表格 214">
            <a:extLst>
              <a:ext uri="{FF2B5EF4-FFF2-40B4-BE49-F238E27FC236}">
                <a16:creationId xmlns:a16="http://schemas.microsoft.com/office/drawing/2014/main" id="{CEAE9F9B-88AC-4D15-83A0-AECF26E61266}"/>
              </a:ext>
            </a:extLst>
          </p:cNvPr>
          <p:cNvGraphicFramePr>
            <a:graphicFrameLocks noGrp="1"/>
          </p:cNvGraphicFramePr>
          <p:nvPr>
            <p:extLst>
              <p:ext uri="{D42A27DB-BD31-4B8C-83A1-F6EECF244321}">
                <p14:modId xmlns:p14="http://schemas.microsoft.com/office/powerpoint/2010/main" val="2919005134"/>
              </p:ext>
            </p:extLst>
          </p:nvPr>
        </p:nvGraphicFramePr>
        <p:xfrm>
          <a:off x="1954160" y="1783020"/>
          <a:ext cx="1503676" cy="2255197"/>
        </p:xfrm>
        <a:graphic>
          <a:graphicData uri="http://schemas.openxmlformats.org/drawingml/2006/table">
            <a:tbl>
              <a:tblPr firstRow="1" bandRow="1">
                <a:tableStyleId>{5C22544A-7EE6-4342-B048-85BDC9FD1C3A}</a:tableStyleId>
              </a:tblPr>
              <a:tblGrid>
                <a:gridCol w="375919">
                  <a:extLst>
                    <a:ext uri="{9D8B030D-6E8A-4147-A177-3AD203B41FA5}">
                      <a16:colId xmlns:a16="http://schemas.microsoft.com/office/drawing/2014/main" val="2080063595"/>
                    </a:ext>
                  </a:extLst>
                </a:gridCol>
                <a:gridCol w="375919">
                  <a:extLst>
                    <a:ext uri="{9D8B030D-6E8A-4147-A177-3AD203B41FA5}">
                      <a16:colId xmlns:a16="http://schemas.microsoft.com/office/drawing/2014/main" val="4024343288"/>
                    </a:ext>
                  </a:extLst>
                </a:gridCol>
                <a:gridCol w="375919">
                  <a:extLst>
                    <a:ext uri="{9D8B030D-6E8A-4147-A177-3AD203B41FA5}">
                      <a16:colId xmlns:a16="http://schemas.microsoft.com/office/drawing/2014/main" val="3532259287"/>
                    </a:ext>
                  </a:extLst>
                </a:gridCol>
                <a:gridCol w="375919">
                  <a:extLst>
                    <a:ext uri="{9D8B030D-6E8A-4147-A177-3AD203B41FA5}">
                      <a16:colId xmlns:a16="http://schemas.microsoft.com/office/drawing/2014/main" val="773812402"/>
                    </a:ext>
                  </a:extLst>
                </a:gridCol>
              </a:tblGrid>
              <a:tr h="434049">
                <a:tc>
                  <a:txBody>
                    <a:bodyPr/>
                    <a:lstStyle/>
                    <a:p>
                      <a:endParaRPr lang="zh-CN" altLang="en-US" dirty="0"/>
                    </a:p>
                  </a:txBody>
                  <a:tcPr/>
                </a:tc>
                <a:tc>
                  <a:txBody>
                    <a:bodyPr/>
                    <a:lstStyle/>
                    <a:p>
                      <a:endParaRPr lang="zh-CN" altLang="en-US" dirty="0">
                        <a:solidFill>
                          <a:srgbClr val="FF0000"/>
                        </a:solidFill>
                      </a:endParaRPr>
                    </a:p>
                  </a:txBody>
                  <a:tcPr>
                    <a:solidFill>
                      <a:schemeClr val="bg2"/>
                    </a:solidFill>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08694047"/>
                  </a:ext>
                </a:extLst>
              </a:tr>
              <a:tr h="455287">
                <a:tc>
                  <a:txBody>
                    <a:bodyPr/>
                    <a:lstStyle/>
                    <a:p>
                      <a:endParaRPr lang="zh-CN" altLang="en-US" dirty="0"/>
                    </a:p>
                  </a:txBody>
                  <a:tcPr>
                    <a:solidFill>
                      <a:srgbClr val="00B050"/>
                    </a:solidFill>
                  </a:tcPr>
                </a:tc>
                <a:tc>
                  <a:txBody>
                    <a:bodyPr/>
                    <a:lstStyle/>
                    <a:p>
                      <a:endParaRPr lang="zh-CN" altLang="en-US" dirty="0"/>
                    </a:p>
                  </a:txBody>
                  <a:tcPr>
                    <a:solidFill>
                      <a:schemeClr val="bg2"/>
                    </a:solidFill>
                  </a:tcPr>
                </a:tc>
                <a:tc>
                  <a:txBody>
                    <a:bodyPr/>
                    <a:lstStyle/>
                    <a:p>
                      <a:endParaRPr lang="zh-CN" altLang="en-US" dirty="0"/>
                    </a:p>
                  </a:txBody>
                  <a:tcPr>
                    <a:solidFill>
                      <a:srgbClr val="002060"/>
                    </a:solidFill>
                  </a:tcPr>
                </a:tc>
                <a:tc>
                  <a:txBody>
                    <a:bodyPr/>
                    <a:lstStyle/>
                    <a:p>
                      <a:endParaRPr lang="zh-CN" altLang="en-US" dirty="0"/>
                    </a:p>
                  </a:txBody>
                  <a:tcPr>
                    <a:solidFill>
                      <a:srgbClr val="92D050"/>
                    </a:solidFill>
                  </a:tcPr>
                </a:tc>
                <a:extLst>
                  <a:ext uri="{0D108BD9-81ED-4DB2-BD59-A6C34878D82A}">
                    <a16:rowId xmlns:a16="http://schemas.microsoft.com/office/drawing/2014/main" val="4042744555"/>
                  </a:ext>
                </a:extLst>
              </a:tr>
              <a:tr h="455287">
                <a:tc>
                  <a:txBody>
                    <a:bodyPr/>
                    <a:lstStyle/>
                    <a:p>
                      <a:endParaRPr lang="zh-CN" altLang="en-US" dirty="0"/>
                    </a:p>
                  </a:txBody>
                  <a:tcPr>
                    <a:solidFill>
                      <a:srgbClr val="92D050"/>
                    </a:solidFill>
                  </a:tcPr>
                </a:tc>
                <a:tc>
                  <a:txBody>
                    <a:bodyPr/>
                    <a:lstStyle/>
                    <a:p>
                      <a:endParaRPr lang="zh-CN" altLang="en-US" dirty="0"/>
                    </a:p>
                  </a:txBody>
                  <a:tcPr>
                    <a:solidFill>
                      <a:schemeClr val="bg2"/>
                    </a:solidFill>
                  </a:tcPr>
                </a:tc>
                <a:tc>
                  <a:txBody>
                    <a:bodyPr/>
                    <a:lstStyle/>
                    <a:p>
                      <a:endParaRPr lang="zh-CN" altLang="en-US" dirty="0"/>
                    </a:p>
                  </a:txBody>
                  <a:tcPr>
                    <a:solidFill>
                      <a:srgbClr val="00B050"/>
                    </a:solidFill>
                  </a:tcPr>
                </a:tc>
                <a:tc>
                  <a:txBody>
                    <a:bodyPr/>
                    <a:lstStyle/>
                    <a:p>
                      <a:endParaRPr lang="zh-CN" altLang="en-US" dirty="0"/>
                    </a:p>
                  </a:txBody>
                  <a:tcPr>
                    <a:solidFill>
                      <a:srgbClr val="7030A0"/>
                    </a:solidFill>
                  </a:tcPr>
                </a:tc>
                <a:extLst>
                  <a:ext uri="{0D108BD9-81ED-4DB2-BD59-A6C34878D82A}">
                    <a16:rowId xmlns:a16="http://schemas.microsoft.com/office/drawing/2014/main" val="4286238649"/>
                  </a:ext>
                </a:extLst>
              </a:tr>
              <a:tr h="455287">
                <a:tc>
                  <a:txBody>
                    <a:bodyPr/>
                    <a:lstStyle/>
                    <a:p>
                      <a:endParaRPr lang="zh-CN" altLang="en-US" dirty="0"/>
                    </a:p>
                  </a:txBody>
                  <a:tcPr>
                    <a:solidFill>
                      <a:srgbClr val="00B050"/>
                    </a:solidFill>
                  </a:tcPr>
                </a:tc>
                <a:tc>
                  <a:txBody>
                    <a:bodyPr/>
                    <a:lstStyle/>
                    <a:p>
                      <a:endParaRPr lang="zh-CN" altLang="en-US" dirty="0"/>
                    </a:p>
                  </a:txBody>
                  <a:tcPr>
                    <a:solidFill>
                      <a:schemeClr val="bg2"/>
                    </a:solidFill>
                  </a:tcPr>
                </a:tc>
                <a:tc>
                  <a:txBody>
                    <a:bodyPr/>
                    <a:lstStyle/>
                    <a:p>
                      <a:endParaRPr lang="zh-CN" altLang="en-US" dirty="0"/>
                    </a:p>
                  </a:txBody>
                  <a:tcPr>
                    <a:solidFill>
                      <a:srgbClr val="92D050"/>
                    </a:solidFill>
                  </a:tcPr>
                </a:tc>
                <a:tc>
                  <a:txBody>
                    <a:bodyPr/>
                    <a:lstStyle/>
                    <a:p>
                      <a:pPr algn="ctr"/>
                      <a:endParaRPr lang="zh-CN" altLang="en-US" dirty="0"/>
                    </a:p>
                  </a:txBody>
                  <a:tcPr>
                    <a:solidFill>
                      <a:srgbClr val="00B050"/>
                    </a:solidFill>
                  </a:tcPr>
                </a:tc>
                <a:extLst>
                  <a:ext uri="{0D108BD9-81ED-4DB2-BD59-A6C34878D82A}">
                    <a16:rowId xmlns:a16="http://schemas.microsoft.com/office/drawing/2014/main" val="1263089952"/>
                  </a:ext>
                </a:extLst>
              </a:tr>
              <a:tr h="455287">
                <a:tc>
                  <a:txBody>
                    <a:bodyPr/>
                    <a:lstStyle/>
                    <a:p>
                      <a:endParaRPr lang="zh-CN" altLang="en-US" dirty="0"/>
                    </a:p>
                  </a:txBody>
                  <a:tcPr>
                    <a:solidFill>
                      <a:schemeClr val="bg2"/>
                    </a:solidFill>
                  </a:tcPr>
                </a:tc>
                <a:tc>
                  <a:txBody>
                    <a:bodyPr/>
                    <a:lstStyle/>
                    <a:p>
                      <a:endParaRPr lang="zh-CN" altLang="en-US" dirty="0"/>
                    </a:p>
                  </a:txBody>
                  <a:tcPr>
                    <a:solidFill>
                      <a:schemeClr val="bg2"/>
                    </a:solidFill>
                  </a:tcPr>
                </a:tc>
                <a:tc>
                  <a:txBody>
                    <a:bodyPr/>
                    <a:lstStyle/>
                    <a:p>
                      <a:endParaRPr lang="zh-CN" altLang="en-US" dirty="0"/>
                    </a:p>
                  </a:txBody>
                  <a:tcPr>
                    <a:solidFill>
                      <a:schemeClr val="bg2"/>
                    </a:solidFill>
                  </a:tcPr>
                </a:tc>
                <a:tc>
                  <a:txBody>
                    <a:bodyPr/>
                    <a:lstStyle/>
                    <a:p>
                      <a:endParaRPr lang="zh-CN" altLang="en-US" dirty="0"/>
                    </a:p>
                  </a:txBody>
                  <a:tcPr>
                    <a:solidFill>
                      <a:schemeClr val="accent1"/>
                    </a:solidFill>
                  </a:tcPr>
                </a:tc>
                <a:extLst>
                  <a:ext uri="{0D108BD9-81ED-4DB2-BD59-A6C34878D82A}">
                    <a16:rowId xmlns:a16="http://schemas.microsoft.com/office/drawing/2014/main" val="1676722292"/>
                  </a:ext>
                </a:extLst>
              </a:tr>
            </a:tbl>
          </a:graphicData>
        </a:graphic>
      </p:graphicFrame>
      <p:graphicFrame>
        <p:nvGraphicFramePr>
          <p:cNvPr id="216" name="表格 215">
            <a:extLst>
              <a:ext uri="{FF2B5EF4-FFF2-40B4-BE49-F238E27FC236}">
                <a16:creationId xmlns:a16="http://schemas.microsoft.com/office/drawing/2014/main" id="{CCF62713-FB57-4D7F-AF38-C4F14B519F83}"/>
              </a:ext>
            </a:extLst>
          </p:cNvPr>
          <p:cNvGraphicFramePr>
            <a:graphicFrameLocks noGrp="1"/>
          </p:cNvGraphicFramePr>
          <p:nvPr>
            <p:extLst>
              <p:ext uri="{D42A27DB-BD31-4B8C-83A1-F6EECF244321}">
                <p14:modId xmlns:p14="http://schemas.microsoft.com/office/powerpoint/2010/main" val="3018217103"/>
              </p:ext>
            </p:extLst>
          </p:nvPr>
        </p:nvGraphicFramePr>
        <p:xfrm>
          <a:off x="1967858" y="1780939"/>
          <a:ext cx="1515936" cy="2281350"/>
        </p:xfrm>
        <a:graphic>
          <a:graphicData uri="http://schemas.openxmlformats.org/drawingml/2006/table">
            <a:tbl>
              <a:tblPr firstRow="1" bandRow="1">
                <a:tableStyleId>{5C22544A-7EE6-4342-B048-85BDC9FD1C3A}</a:tableStyleId>
              </a:tblPr>
              <a:tblGrid>
                <a:gridCol w="378984">
                  <a:extLst>
                    <a:ext uri="{9D8B030D-6E8A-4147-A177-3AD203B41FA5}">
                      <a16:colId xmlns:a16="http://schemas.microsoft.com/office/drawing/2014/main" val="2080063595"/>
                    </a:ext>
                  </a:extLst>
                </a:gridCol>
                <a:gridCol w="378984">
                  <a:extLst>
                    <a:ext uri="{9D8B030D-6E8A-4147-A177-3AD203B41FA5}">
                      <a16:colId xmlns:a16="http://schemas.microsoft.com/office/drawing/2014/main" val="4024343288"/>
                    </a:ext>
                  </a:extLst>
                </a:gridCol>
                <a:gridCol w="378984">
                  <a:extLst>
                    <a:ext uri="{9D8B030D-6E8A-4147-A177-3AD203B41FA5}">
                      <a16:colId xmlns:a16="http://schemas.microsoft.com/office/drawing/2014/main" val="3532259287"/>
                    </a:ext>
                  </a:extLst>
                </a:gridCol>
                <a:gridCol w="378984">
                  <a:extLst>
                    <a:ext uri="{9D8B030D-6E8A-4147-A177-3AD203B41FA5}">
                      <a16:colId xmlns:a16="http://schemas.microsoft.com/office/drawing/2014/main" val="773812402"/>
                    </a:ext>
                  </a:extLst>
                </a:gridCol>
              </a:tblGrid>
              <a:tr h="456270">
                <a:tc>
                  <a:txBody>
                    <a:bodyPr/>
                    <a:lstStyle/>
                    <a:p>
                      <a:endParaRPr lang="zh-CN" altLang="en-US" dirty="0"/>
                    </a:p>
                  </a:txBody>
                  <a:tcPr>
                    <a:solidFill>
                      <a:schemeClr val="bg2"/>
                    </a:solidFill>
                  </a:tcPr>
                </a:tc>
                <a:tc>
                  <a:txBody>
                    <a:bodyPr/>
                    <a:lstStyle/>
                    <a:p>
                      <a:endParaRPr lang="zh-CN" altLang="en-US" dirty="0">
                        <a:solidFill>
                          <a:srgbClr val="FF0000"/>
                        </a:solidFill>
                      </a:endParaRPr>
                    </a:p>
                  </a:txBody>
                  <a:tcPr>
                    <a:solidFill>
                      <a:schemeClr val="bg2"/>
                    </a:solidFill>
                  </a:tcPr>
                </a:tc>
                <a:tc>
                  <a:txBody>
                    <a:bodyPr/>
                    <a:lstStyle/>
                    <a:p>
                      <a:endParaRPr lang="zh-CN" altLang="en-US" dirty="0"/>
                    </a:p>
                  </a:txBody>
                  <a:tcPr>
                    <a:solidFill>
                      <a:schemeClr val="bg2"/>
                    </a:solidFill>
                  </a:tcPr>
                </a:tc>
                <a:tc>
                  <a:txBody>
                    <a:bodyPr/>
                    <a:lstStyle/>
                    <a:p>
                      <a:endParaRPr lang="zh-CN" altLang="en-US" dirty="0"/>
                    </a:p>
                  </a:txBody>
                  <a:tcPr/>
                </a:tc>
                <a:extLst>
                  <a:ext uri="{0D108BD9-81ED-4DB2-BD59-A6C34878D82A}">
                    <a16:rowId xmlns:a16="http://schemas.microsoft.com/office/drawing/2014/main" val="508694047"/>
                  </a:ext>
                </a:extLst>
              </a:tr>
              <a:tr h="456270">
                <a:tc>
                  <a:txBody>
                    <a:bodyPr/>
                    <a:lstStyle/>
                    <a:p>
                      <a:endParaRPr lang="zh-CN" altLang="en-US" dirty="0"/>
                    </a:p>
                  </a:txBody>
                  <a:tcPr>
                    <a:solidFill>
                      <a:srgbClr val="4472C4"/>
                    </a:solidFill>
                  </a:tcPr>
                </a:tc>
                <a:tc>
                  <a:txBody>
                    <a:bodyPr/>
                    <a:lstStyle/>
                    <a:p>
                      <a:endParaRPr lang="zh-CN" altLang="en-US" dirty="0">
                        <a:solidFill>
                          <a:srgbClr val="FF0000"/>
                        </a:solidFill>
                      </a:endParaRPr>
                    </a:p>
                  </a:txBody>
                  <a:tcPr>
                    <a:solidFill>
                      <a:schemeClr val="bg2"/>
                    </a:solidFill>
                  </a:tcPr>
                </a:tc>
                <a:tc>
                  <a:txBody>
                    <a:bodyPr/>
                    <a:lstStyle/>
                    <a:p>
                      <a:endParaRPr lang="zh-CN" altLang="en-US" dirty="0"/>
                    </a:p>
                  </a:txBody>
                  <a:tcPr>
                    <a:solidFill>
                      <a:srgbClr val="0070C0"/>
                    </a:solidFill>
                  </a:tcPr>
                </a:tc>
                <a:tc>
                  <a:txBody>
                    <a:bodyPr/>
                    <a:lstStyle/>
                    <a:p>
                      <a:endParaRPr lang="zh-CN" altLang="en-US" dirty="0"/>
                    </a:p>
                  </a:txBody>
                  <a:tcPr>
                    <a:solidFill>
                      <a:srgbClr val="92D050"/>
                    </a:solidFill>
                  </a:tcPr>
                </a:tc>
                <a:extLst>
                  <a:ext uri="{0D108BD9-81ED-4DB2-BD59-A6C34878D82A}">
                    <a16:rowId xmlns:a16="http://schemas.microsoft.com/office/drawing/2014/main" val="4042744555"/>
                  </a:ext>
                </a:extLst>
              </a:tr>
              <a:tr h="456270">
                <a:tc>
                  <a:txBody>
                    <a:bodyPr/>
                    <a:lstStyle/>
                    <a:p>
                      <a:endParaRPr lang="zh-CN" altLang="en-US" dirty="0"/>
                    </a:p>
                  </a:txBody>
                  <a:tcPr>
                    <a:solidFill>
                      <a:srgbClr val="00B050"/>
                    </a:solidFill>
                  </a:tcPr>
                </a:tc>
                <a:tc>
                  <a:txBody>
                    <a:bodyPr/>
                    <a:lstStyle/>
                    <a:p>
                      <a:endParaRPr lang="zh-CN" altLang="en-US" dirty="0">
                        <a:solidFill>
                          <a:srgbClr val="FF0000"/>
                        </a:solidFill>
                      </a:endParaRPr>
                    </a:p>
                  </a:txBody>
                  <a:tcPr>
                    <a:solidFill>
                      <a:schemeClr val="bg2"/>
                    </a:solidFill>
                  </a:tcPr>
                </a:tc>
                <a:tc>
                  <a:txBody>
                    <a:bodyPr/>
                    <a:lstStyle/>
                    <a:p>
                      <a:endParaRPr lang="zh-CN" altLang="en-US" dirty="0"/>
                    </a:p>
                  </a:txBody>
                  <a:tcPr>
                    <a:solidFill>
                      <a:srgbClr val="002060"/>
                    </a:solidFill>
                  </a:tcPr>
                </a:tc>
                <a:tc>
                  <a:txBody>
                    <a:bodyPr/>
                    <a:lstStyle/>
                    <a:p>
                      <a:endParaRPr lang="zh-CN" altLang="en-US" dirty="0"/>
                    </a:p>
                  </a:txBody>
                  <a:tcPr>
                    <a:solidFill>
                      <a:srgbClr val="7030A0"/>
                    </a:solidFill>
                  </a:tcPr>
                </a:tc>
                <a:extLst>
                  <a:ext uri="{0D108BD9-81ED-4DB2-BD59-A6C34878D82A}">
                    <a16:rowId xmlns:a16="http://schemas.microsoft.com/office/drawing/2014/main" val="4286238649"/>
                  </a:ext>
                </a:extLst>
              </a:tr>
              <a:tr h="456270">
                <a:tc>
                  <a:txBody>
                    <a:bodyPr/>
                    <a:lstStyle/>
                    <a:p>
                      <a:endParaRPr lang="zh-CN" altLang="en-US" dirty="0"/>
                    </a:p>
                  </a:txBody>
                  <a:tcPr>
                    <a:solidFill>
                      <a:srgbClr val="92D050"/>
                    </a:solidFill>
                  </a:tcPr>
                </a:tc>
                <a:tc>
                  <a:txBody>
                    <a:bodyPr/>
                    <a:lstStyle/>
                    <a:p>
                      <a:endParaRPr lang="zh-CN" altLang="en-US" dirty="0"/>
                    </a:p>
                  </a:txBody>
                  <a:tcPr>
                    <a:solidFill>
                      <a:schemeClr val="bg2"/>
                    </a:solidFill>
                  </a:tcPr>
                </a:tc>
                <a:tc>
                  <a:txBody>
                    <a:bodyPr/>
                    <a:lstStyle/>
                    <a:p>
                      <a:endParaRPr lang="zh-CN" altLang="en-US" dirty="0"/>
                    </a:p>
                  </a:txBody>
                  <a:tcPr>
                    <a:solidFill>
                      <a:srgbClr val="00B050"/>
                    </a:solidFill>
                  </a:tcPr>
                </a:tc>
                <a:tc>
                  <a:txBody>
                    <a:bodyPr/>
                    <a:lstStyle/>
                    <a:p>
                      <a:pPr algn="ctr"/>
                      <a:endParaRPr lang="zh-CN" altLang="en-US" dirty="0"/>
                    </a:p>
                  </a:txBody>
                  <a:tcPr>
                    <a:solidFill>
                      <a:srgbClr val="00B050"/>
                    </a:solidFill>
                  </a:tcPr>
                </a:tc>
                <a:extLst>
                  <a:ext uri="{0D108BD9-81ED-4DB2-BD59-A6C34878D82A}">
                    <a16:rowId xmlns:a16="http://schemas.microsoft.com/office/drawing/2014/main" val="1263089952"/>
                  </a:ext>
                </a:extLst>
              </a:tr>
              <a:tr h="456270">
                <a:tc>
                  <a:txBody>
                    <a:bodyPr/>
                    <a:lstStyle/>
                    <a:p>
                      <a:endParaRPr lang="zh-CN" altLang="en-US" dirty="0"/>
                    </a:p>
                  </a:txBody>
                  <a:tcPr>
                    <a:solidFill>
                      <a:srgbClr val="00B050"/>
                    </a:solidFill>
                  </a:tcPr>
                </a:tc>
                <a:tc>
                  <a:txBody>
                    <a:bodyPr/>
                    <a:lstStyle/>
                    <a:p>
                      <a:endParaRPr lang="zh-CN" altLang="en-US" dirty="0"/>
                    </a:p>
                  </a:txBody>
                  <a:tcPr>
                    <a:solidFill>
                      <a:schemeClr val="bg2"/>
                    </a:solidFill>
                  </a:tcPr>
                </a:tc>
                <a:tc>
                  <a:txBody>
                    <a:bodyPr/>
                    <a:lstStyle/>
                    <a:p>
                      <a:endParaRPr lang="zh-CN" altLang="en-US" dirty="0"/>
                    </a:p>
                  </a:txBody>
                  <a:tcPr>
                    <a:solidFill>
                      <a:srgbClr val="92D050"/>
                    </a:solidFill>
                  </a:tcPr>
                </a:tc>
                <a:tc>
                  <a:txBody>
                    <a:bodyPr/>
                    <a:lstStyle/>
                    <a:p>
                      <a:endParaRPr lang="zh-CN" altLang="en-US" dirty="0"/>
                    </a:p>
                  </a:txBody>
                  <a:tcPr>
                    <a:solidFill>
                      <a:schemeClr val="accent1"/>
                    </a:solidFill>
                  </a:tcPr>
                </a:tc>
                <a:extLst>
                  <a:ext uri="{0D108BD9-81ED-4DB2-BD59-A6C34878D82A}">
                    <a16:rowId xmlns:a16="http://schemas.microsoft.com/office/drawing/2014/main" val="1676722292"/>
                  </a:ext>
                </a:extLst>
              </a:tr>
            </a:tbl>
          </a:graphicData>
        </a:graphic>
      </p:graphicFrame>
    </p:spTree>
    <p:extLst>
      <p:ext uri="{BB962C8B-B14F-4D97-AF65-F5344CB8AC3E}">
        <p14:creationId xmlns:p14="http://schemas.microsoft.com/office/powerpoint/2010/main" val="26038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grpId="0"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style.rotation</p:attrName>
                                        </p:attrNameLst>
                                      </p:cBhvr>
                                      <p:tavLst>
                                        <p:tav tm="0">
                                          <p:val>
                                            <p:fltVal val="90"/>
                                          </p:val>
                                        </p:tav>
                                        <p:tav tm="100000">
                                          <p:val>
                                            <p:fltVal val="0"/>
                                          </p:val>
                                        </p:tav>
                                      </p:tavLst>
                                    </p:anim>
                                    <p:animEffect transition="in" filter="fade">
                                      <p:cBhvr>
                                        <p:cTn id="22" dur="1000"/>
                                        <p:tgtEl>
                                          <p:spTgt spid="13"/>
                                        </p:tgtEl>
                                      </p:cBhvr>
                                    </p:animEffect>
                                  </p:childTnLst>
                                </p:cTn>
                              </p:par>
                              <p:par>
                                <p:cTn id="23" presetID="31" presetClass="entr" presetSubtype="0" fill="hold" grpId="0" nodeType="withEffect">
                                  <p:stCondLst>
                                    <p:cond delay="25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fltVal val="0"/>
                                          </p:val>
                                        </p:tav>
                                        <p:tav tm="100000">
                                          <p:val>
                                            <p:strVal val="#ppt_w"/>
                                          </p:val>
                                        </p:tav>
                                      </p:tavLst>
                                    </p:anim>
                                    <p:anim calcmode="lin" valueType="num">
                                      <p:cBhvr>
                                        <p:cTn id="26" dur="1000" fill="hold"/>
                                        <p:tgtEl>
                                          <p:spTgt spid="14"/>
                                        </p:tgtEl>
                                        <p:attrNameLst>
                                          <p:attrName>ppt_h</p:attrName>
                                        </p:attrNameLst>
                                      </p:cBhvr>
                                      <p:tavLst>
                                        <p:tav tm="0">
                                          <p:val>
                                            <p:fltVal val="0"/>
                                          </p:val>
                                        </p:tav>
                                        <p:tav tm="100000">
                                          <p:val>
                                            <p:strVal val="#ppt_h"/>
                                          </p:val>
                                        </p:tav>
                                      </p:tavLst>
                                    </p:anim>
                                    <p:anim calcmode="lin" valueType="num">
                                      <p:cBhvr>
                                        <p:cTn id="27" dur="1000" fill="hold"/>
                                        <p:tgtEl>
                                          <p:spTgt spid="14"/>
                                        </p:tgtEl>
                                        <p:attrNameLst>
                                          <p:attrName>style.rotation</p:attrName>
                                        </p:attrNameLst>
                                      </p:cBhvr>
                                      <p:tavLst>
                                        <p:tav tm="0">
                                          <p:val>
                                            <p:fltVal val="90"/>
                                          </p:val>
                                        </p:tav>
                                        <p:tav tm="100000">
                                          <p:val>
                                            <p:fltVal val="0"/>
                                          </p:val>
                                        </p:tav>
                                      </p:tavLst>
                                    </p:anim>
                                    <p:animEffect transition="in" filter="fade">
                                      <p:cBhvr>
                                        <p:cTn id="28" dur="1000"/>
                                        <p:tgtEl>
                                          <p:spTgt spid="14"/>
                                        </p:tgtEl>
                                      </p:cBhvr>
                                    </p:animEffect>
                                  </p:childTnLst>
                                </p:cTn>
                              </p:par>
                              <p:par>
                                <p:cTn id="29" presetID="31" presetClass="entr" presetSubtype="0" fill="hold" grpId="0" nodeType="withEffect">
                                  <p:stCondLst>
                                    <p:cond delay="25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fltVal val="0"/>
                                          </p:val>
                                        </p:tav>
                                        <p:tav tm="100000">
                                          <p:val>
                                            <p:strVal val="#ppt_w"/>
                                          </p:val>
                                        </p:tav>
                                      </p:tavLst>
                                    </p:anim>
                                    <p:anim calcmode="lin" valueType="num">
                                      <p:cBhvr>
                                        <p:cTn id="32" dur="1000" fill="hold"/>
                                        <p:tgtEl>
                                          <p:spTgt spid="15"/>
                                        </p:tgtEl>
                                        <p:attrNameLst>
                                          <p:attrName>ppt_h</p:attrName>
                                        </p:attrNameLst>
                                      </p:cBhvr>
                                      <p:tavLst>
                                        <p:tav tm="0">
                                          <p:val>
                                            <p:fltVal val="0"/>
                                          </p:val>
                                        </p:tav>
                                        <p:tav tm="100000">
                                          <p:val>
                                            <p:strVal val="#ppt_h"/>
                                          </p:val>
                                        </p:tav>
                                      </p:tavLst>
                                    </p:anim>
                                    <p:anim calcmode="lin" valueType="num">
                                      <p:cBhvr>
                                        <p:cTn id="33" dur="1000" fill="hold"/>
                                        <p:tgtEl>
                                          <p:spTgt spid="15"/>
                                        </p:tgtEl>
                                        <p:attrNameLst>
                                          <p:attrName>style.rotation</p:attrName>
                                        </p:attrNameLst>
                                      </p:cBhvr>
                                      <p:tavLst>
                                        <p:tav tm="0">
                                          <p:val>
                                            <p:fltVal val="90"/>
                                          </p:val>
                                        </p:tav>
                                        <p:tav tm="100000">
                                          <p:val>
                                            <p:fltVal val="0"/>
                                          </p:val>
                                        </p:tav>
                                      </p:tavLst>
                                    </p:anim>
                                    <p:animEffect transition="in" filter="fade">
                                      <p:cBhvr>
                                        <p:cTn id="34" dur="1000"/>
                                        <p:tgtEl>
                                          <p:spTgt spid="15"/>
                                        </p:tgtEl>
                                      </p:cBhvr>
                                    </p:animEffect>
                                  </p:childTnLst>
                                </p:cTn>
                              </p:par>
                              <p:par>
                                <p:cTn id="35" presetID="31" presetClass="entr" presetSubtype="0" fill="hold" grpId="0" nodeType="withEffect">
                                  <p:stCondLst>
                                    <p:cond delay="25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fltVal val="0"/>
                                          </p:val>
                                        </p:tav>
                                        <p:tav tm="100000">
                                          <p:val>
                                            <p:strVal val="#ppt_w"/>
                                          </p:val>
                                        </p:tav>
                                      </p:tavLst>
                                    </p:anim>
                                    <p:anim calcmode="lin" valueType="num">
                                      <p:cBhvr>
                                        <p:cTn id="38" dur="1000" fill="hold"/>
                                        <p:tgtEl>
                                          <p:spTgt spid="16"/>
                                        </p:tgtEl>
                                        <p:attrNameLst>
                                          <p:attrName>ppt_h</p:attrName>
                                        </p:attrNameLst>
                                      </p:cBhvr>
                                      <p:tavLst>
                                        <p:tav tm="0">
                                          <p:val>
                                            <p:fltVal val="0"/>
                                          </p:val>
                                        </p:tav>
                                        <p:tav tm="100000">
                                          <p:val>
                                            <p:strVal val="#ppt_h"/>
                                          </p:val>
                                        </p:tav>
                                      </p:tavLst>
                                    </p:anim>
                                    <p:anim calcmode="lin" valueType="num">
                                      <p:cBhvr>
                                        <p:cTn id="39" dur="1000" fill="hold"/>
                                        <p:tgtEl>
                                          <p:spTgt spid="16"/>
                                        </p:tgtEl>
                                        <p:attrNameLst>
                                          <p:attrName>style.rotation</p:attrName>
                                        </p:attrNameLst>
                                      </p:cBhvr>
                                      <p:tavLst>
                                        <p:tav tm="0">
                                          <p:val>
                                            <p:fltVal val="90"/>
                                          </p:val>
                                        </p:tav>
                                        <p:tav tm="100000">
                                          <p:val>
                                            <p:fltVal val="0"/>
                                          </p:val>
                                        </p:tav>
                                      </p:tavLst>
                                    </p:anim>
                                    <p:animEffect transition="in" filter="fade">
                                      <p:cBhvr>
                                        <p:cTn id="40" dur="1000"/>
                                        <p:tgtEl>
                                          <p:spTgt spid="16"/>
                                        </p:tgtEl>
                                      </p:cBhvr>
                                    </p:animEffect>
                                  </p:childTnLst>
                                </p:cTn>
                              </p:par>
                              <p:par>
                                <p:cTn id="41" presetID="31" presetClass="entr" presetSubtype="0" fill="hold" grpId="0" nodeType="withEffect">
                                  <p:stCondLst>
                                    <p:cond delay="250"/>
                                  </p:stCondLst>
                                  <p:childTnLst>
                                    <p:set>
                                      <p:cBhvr>
                                        <p:cTn id="42" dur="1" fill="hold">
                                          <p:stCondLst>
                                            <p:cond delay="0"/>
                                          </p:stCondLst>
                                        </p:cTn>
                                        <p:tgtEl>
                                          <p:spTgt spid="17"/>
                                        </p:tgtEl>
                                        <p:attrNameLst>
                                          <p:attrName>style.visibility</p:attrName>
                                        </p:attrNameLst>
                                      </p:cBhvr>
                                      <p:to>
                                        <p:strVal val="visible"/>
                                      </p:to>
                                    </p:set>
                                    <p:anim calcmode="lin" valueType="num">
                                      <p:cBhvr>
                                        <p:cTn id="43" dur="1000" fill="hold"/>
                                        <p:tgtEl>
                                          <p:spTgt spid="17"/>
                                        </p:tgtEl>
                                        <p:attrNameLst>
                                          <p:attrName>ppt_w</p:attrName>
                                        </p:attrNameLst>
                                      </p:cBhvr>
                                      <p:tavLst>
                                        <p:tav tm="0">
                                          <p:val>
                                            <p:fltVal val="0"/>
                                          </p:val>
                                        </p:tav>
                                        <p:tav tm="100000">
                                          <p:val>
                                            <p:strVal val="#ppt_w"/>
                                          </p:val>
                                        </p:tav>
                                      </p:tavLst>
                                    </p:anim>
                                    <p:anim calcmode="lin" valueType="num">
                                      <p:cBhvr>
                                        <p:cTn id="44" dur="1000" fill="hold"/>
                                        <p:tgtEl>
                                          <p:spTgt spid="17"/>
                                        </p:tgtEl>
                                        <p:attrNameLst>
                                          <p:attrName>ppt_h</p:attrName>
                                        </p:attrNameLst>
                                      </p:cBhvr>
                                      <p:tavLst>
                                        <p:tav tm="0">
                                          <p:val>
                                            <p:fltVal val="0"/>
                                          </p:val>
                                        </p:tav>
                                        <p:tav tm="100000">
                                          <p:val>
                                            <p:strVal val="#ppt_h"/>
                                          </p:val>
                                        </p:tav>
                                      </p:tavLst>
                                    </p:anim>
                                    <p:anim calcmode="lin" valueType="num">
                                      <p:cBhvr>
                                        <p:cTn id="45" dur="1000" fill="hold"/>
                                        <p:tgtEl>
                                          <p:spTgt spid="17"/>
                                        </p:tgtEl>
                                        <p:attrNameLst>
                                          <p:attrName>style.rotation</p:attrName>
                                        </p:attrNameLst>
                                      </p:cBhvr>
                                      <p:tavLst>
                                        <p:tav tm="0">
                                          <p:val>
                                            <p:fltVal val="90"/>
                                          </p:val>
                                        </p:tav>
                                        <p:tav tm="100000">
                                          <p:val>
                                            <p:fltVal val="0"/>
                                          </p:val>
                                        </p:tav>
                                      </p:tavLst>
                                    </p:anim>
                                    <p:animEffect transition="in" filter="fade">
                                      <p:cBhvr>
                                        <p:cTn id="46" dur="1000"/>
                                        <p:tgtEl>
                                          <p:spTgt spid="17"/>
                                        </p:tgtEl>
                                      </p:cBhvr>
                                    </p:animEffect>
                                  </p:childTnLst>
                                </p:cTn>
                              </p:par>
                              <p:par>
                                <p:cTn id="47" presetID="31" presetClass="entr" presetSubtype="0" fill="hold" grpId="0" nodeType="withEffect">
                                  <p:stCondLst>
                                    <p:cond delay="250"/>
                                  </p:stCondLst>
                                  <p:childTnLst>
                                    <p:set>
                                      <p:cBhvr>
                                        <p:cTn id="48" dur="1" fill="hold">
                                          <p:stCondLst>
                                            <p:cond delay="0"/>
                                          </p:stCondLst>
                                        </p:cTn>
                                        <p:tgtEl>
                                          <p:spTgt spid="18"/>
                                        </p:tgtEl>
                                        <p:attrNameLst>
                                          <p:attrName>style.visibility</p:attrName>
                                        </p:attrNameLst>
                                      </p:cBhvr>
                                      <p:to>
                                        <p:strVal val="visible"/>
                                      </p:to>
                                    </p:set>
                                    <p:anim calcmode="lin" valueType="num">
                                      <p:cBhvr>
                                        <p:cTn id="49" dur="1000" fill="hold"/>
                                        <p:tgtEl>
                                          <p:spTgt spid="18"/>
                                        </p:tgtEl>
                                        <p:attrNameLst>
                                          <p:attrName>ppt_w</p:attrName>
                                        </p:attrNameLst>
                                      </p:cBhvr>
                                      <p:tavLst>
                                        <p:tav tm="0">
                                          <p:val>
                                            <p:fltVal val="0"/>
                                          </p:val>
                                        </p:tav>
                                        <p:tav tm="100000">
                                          <p:val>
                                            <p:strVal val="#ppt_w"/>
                                          </p:val>
                                        </p:tav>
                                      </p:tavLst>
                                    </p:anim>
                                    <p:anim calcmode="lin" valueType="num">
                                      <p:cBhvr>
                                        <p:cTn id="50" dur="1000" fill="hold"/>
                                        <p:tgtEl>
                                          <p:spTgt spid="18"/>
                                        </p:tgtEl>
                                        <p:attrNameLst>
                                          <p:attrName>ppt_h</p:attrName>
                                        </p:attrNameLst>
                                      </p:cBhvr>
                                      <p:tavLst>
                                        <p:tav tm="0">
                                          <p:val>
                                            <p:fltVal val="0"/>
                                          </p:val>
                                        </p:tav>
                                        <p:tav tm="100000">
                                          <p:val>
                                            <p:strVal val="#ppt_h"/>
                                          </p:val>
                                        </p:tav>
                                      </p:tavLst>
                                    </p:anim>
                                    <p:anim calcmode="lin" valueType="num">
                                      <p:cBhvr>
                                        <p:cTn id="51" dur="1000" fill="hold"/>
                                        <p:tgtEl>
                                          <p:spTgt spid="18"/>
                                        </p:tgtEl>
                                        <p:attrNameLst>
                                          <p:attrName>style.rotation</p:attrName>
                                        </p:attrNameLst>
                                      </p:cBhvr>
                                      <p:tavLst>
                                        <p:tav tm="0">
                                          <p:val>
                                            <p:fltVal val="90"/>
                                          </p:val>
                                        </p:tav>
                                        <p:tav tm="100000">
                                          <p:val>
                                            <p:fltVal val="0"/>
                                          </p:val>
                                        </p:tav>
                                      </p:tavLst>
                                    </p:anim>
                                    <p:animEffect transition="in" filter="fade">
                                      <p:cBhvr>
                                        <p:cTn id="52" dur="1000"/>
                                        <p:tgtEl>
                                          <p:spTgt spid="18"/>
                                        </p:tgtEl>
                                      </p:cBhvr>
                                    </p:animEffect>
                                  </p:childTnLst>
                                </p:cTn>
                              </p:par>
                              <p:par>
                                <p:cTn id="53" presetID="31" presetClass="entr" presetSubtype="0" fill="hold" grpId="0" nodeType="withEffect">
                                  <p:stCondLst>
                                    <p:cond delay="250"/>
                                  </p:stCondLst>
                                  <p:childTnLst>
                                    <p:set>
                                      <p:cBhvr>
                                        <p:cTn id="54" dur="1" fill="hold">
                                          <p:stCondLst>
                                            <p:cond delay="0"/>
                                          </p:stCondLst>
                                        </p:cTn>
                                        <p:tgtEl>
                                          <p:spTgt spid="19"/>
                                        </p:tgtEl>
                                        <p:attrNameLst>
                                          <p:attrName>style.visibility</p:attrName>
                                        </p:attrNameLst>
                                      </p:cBhvr>
                                      <p:to>
                                        <p:strVal val="visible"/>
                                      </p:to>
                                    </p:set>
                                    <p:anim calcmode="lin" valueType="num">
                                      <p:cBhvr>
                                        <p:cTn id="55" dur="1000" fill="hold"/>
                                        <p:tgtEl>
                                          <p:spTgt spid="19"/>
                                        </p:tgtEl>
                                        <p:attrNameLst>
                                          <p:attrName>ppt_w</p:attrName>
                                        </p:attrNameLst>
                                      </p:cBhvr>
                                      <p:tavLst>
                                        <p:tav tm="0">
                                          <p:val>
                                            <p:fltVal val="0"/>
                                          </p:val>
                                        </p:tav>
                                        <p:tav tm="100000">
                                          <p:val>
                                            <p:strVal val="#ppt_w"/>
                                          </p:val>
                                        </p:tav>
                                      </p:tavLst>
                                    </p:anim>
                                    <p:anim calcmode="lin" valueType="num">
                                      <p:cBhvr>
                                        <p:cTn id="56" dur="1000" fill="hold"/>
                                        <p:tgtEl>
                                          <p:spTgt spid="19"/>
                                        </p:tgtEl>
                                        <p:attrNameLst>
                                          <p:attrName>ppt_h</p:attrName>
                                        </p:attrNameLst>
                                      </p:cBhvr>
                                      <p:tavLst>
                                        <p:tav tm="0">
                                          <p:val>
                                            <p:fltVal val="0"/>
                                          </p:val>
                                        </p:tav>
                                        <p:tav tm="100000">
                                          <p:val>
                                            <p:strVal val="#ppt_h"/>
                                          </p:val>
                                        </p:tav>
                                      </p:tavLst>
                                    </p:anim>
                                    <p:anim calcmode="lin" valueType="num">
                                      <p:cBhvr>
                                        <p:cTn id="57" dur="1000" fill="hold"/>
                                        <p:tgtEl>
                                          <p:spTgt spid="19"/>
                                        </p:tgtEl>
                                        <p:attrNameLst>
                                          <p:attrName>style.rotation</p:attrName>
                                        </p:attrNameLst>
                                      </p:cBhvr>
                                      <p:tavLst>
                                        <p:tav tm="0">
                                          <p:val>
                                            <p:fltVal val="90"/>
                                          </p:val>
                                        </p:tav>
                                        <p:tav tm="100000">
                                          <p:val>
                                            <p:fltVal val="0"/>
                                          </p:val>
                                        </p:tav>
                                      </p:tavLst>
                                    </p:anim>
                                    <p:animEffect transition="in" filter="fade">
                                      <p:cBhvr>
                                        <p:cTn id="58" dur="1000"/>
                                        <p:tgtEl>
                                          <p:spTgt spid="19"/>
                                        </p:tgtEl>
                                      </p:cBhvr>
                                    </p:animEffect>
                                  </p:childTnLst>
                                </p:cTn>
                              </p:par>
                              <p:par>
                                <p:cTn id="59" presetID="31" presetClass="entr" presetSubtype="0" fill="hold" grpId="0" nodeType="withEffect">
                                  <p:stCondLst>
                                    <p:cond delay="250"/>
                                  </p:stCondLst>
                                  <p:childTnLst>
                                    <p:set>
                                      <p:cBhvr>
                                        <p:cTn id="60" dur="1" fill="hold">
                                          <p:stCondLst>
                                            <p:cond delay="0"/>
                                          </p:stCondLst>
                                        </p:cTn>
                                        <p:tgtEl>
                                          <p:spTgt spid="20"/>
                                        </p:tgtEl>
                                        <p:attrNameLst>
                                          <p:attrName>style.visibility</p:attrName>
                                        </p:attrNameLst>
                                      </p:cBhvr>
                                      <p:to>
                                        <p:strVal val="visible"/>
                                      </p:to>
                                    </p:set>
                                    <p:anim calcmode="lin" valueType="num">
                                      <p:cBhvr>
                                        <p:cTn id="61" dur="1000" fill="hold"/>
                                        <p:tgtEl>
                                          <p:spTgt spid="20"/>
                                        </p:tgtEl>
                                        <p:attrNameLst>
                                          <p:attrName>ppt_w</p:attrName>
                                        </p:attrNameLst>
                                      </p:cBhvr>
                                      <p:tavLst>
                                        <p:tav tm="0">
                                          <p:val>
                                            <p:fltVal val="0"/>
                                          </p:val>
                                        </p:tav>
                                        <p:tav tm="100000">
                                          <p:val>
                                            <p:strVal val="#ppt_w"/>
                                          </p:val>
                                        </p:tav>
                                      </p:tavLst>
                                    </p:anim>
                                    <p:anim calcmode="lin" valueType="num">
                                      <p:cBhvr>
                                        <p:cTn id="62" dur="1000" fill="hold"/>
                                        <p:tgtEl>
                                          <p:spTgt spid="20"/>
                                        </p:tgtEl>
                                        <p:attrNameLst>
                                          <p:attrName>ppt_h</p:attrName>
                                        </p:attrNameLst>
                                      </p:cBhvr>
                                      <p:tavLst>
                                        <p:tav tm="0">
                                          <p:val>
                                            <p:fltVal val="0"/>
                                          </p:val>
                                        </p:tav>
                                        <p:tav tm="100000">
                                          <p:val>
                                            <p:strVal val="#ppt_h"/>
                                          </p:val>
                                        </p:tav>
                                      </p:tavLst>
                                    </p:anim>
                                    <p:anim calcmode="lin" valueType="num">
                                      <p:cBhvr>
                                        <p:cTn id="63" dur="1000" fill="hold"/>
                                        <p:tgtEl>
                                          <p:spTgt spid="20"/>
                                        </p:tgtEl>
                                        <p:attrNameLst>
                                          <p:attrName>style.rotation</p:attrName>
                                        </p:attrNameLst>
                                      </p:cBhvr>
                                      <p:tavLst>
                                        <p:tav tm="0">
                                          <p:val>
                                            <p:fltVal val="90"/>
                                          </p:val>
                                        </p:tav>
                                        <p:tav tm="100000">
                                          <p:val>
                                            <p:fltVal val="0"/>
                                          </p:val>
                                        </p:tav>
                                      </p:tavLst>
                                    </p:anim>
                                    <p:animEffect transition="in" filter="fade">
                                      <p:cBhvr>
                                        <p:cTn id="64" dur="1000"/>
                                        <p:tgtEl>
                                          <p:spTgt spid="20"/>
                                        </p:tgtEl>
                                      </p:cBhvr>
                                    </p:animEffect>
                                  </p:childTnLst>
                                </p:cTn>
                              </p:par>
                              <p:par>
                                <p:cTn id="65" presetID="31" presetClass="entr" presetSubtype="0" fill="hold" grpId="0" nodeType="withEffect">
                                  <p:stCondLst>
                                    <p:cond delay="250"/>
                                  </p:stCondLst>
                                  <p:childTnLst>
                                    <p:set>
                                      <p:cBhvr>
                                        <p:cTn id="66" dur="1" fill="hold">
                                          <p:stCondLst>
                                            <p:cond delay="0"/>
                                          </p:stCondLst>
                                        </p:cTn>
                                        <p:tgtEl>
                                          <p:spTgt spid="21"/>
                                        </p:tgtEl>
                                        <p:attrNameLst>
                                          <p:attrName>style.visibility</p:attrName>
                                        </p:attrNameLst>
                                      </p:cBhvr>
                                      <p:to>
                                        <p:strVal val="visible"/>
                                      </p:to>
                                    </p:set>
                                    <p:anim calcmode="lin" valueType="num">
                                      <p:cBhvr>
                                        <p:cTn id="67" dur="1000" fill="hold"/>
                                        <p:tgtEl>
                                          <p:spTgt spid="21"/>
                                        </p:tgtEl>
                                        <p:attrNameLst>
                                          <p:attrName>ppt_w</p:attrName>
                                        </p:attrNameLst>
                                      </p:cBhvr>
                                      <p:tavLst>
                                        <p:tav tm="0">
                                          <p:val>
                                            <p:fltVal val="0"/>
                                          </p:val>
                                        </p:tav>
                                        <p:tav tm="100000">
                                          <p:val>
                                            <p:strVal val="#ppt_w"/>
                                          </p:val>
                                        </p:tav>
                                      </p:tavLst>
                                    </p:anim>
                                    <p:anim calcmode="lin" valueType="num">
                                      <p:cBhvr>
                                        <p:cTn id="68" dur="1000" fill="hold"/>
                                        <p:tgtEl>
                                          <p:spTgt spid="21"/>
                                        </p:tgtEl>
                                        <p:attrNameLst>
                                          <p:attrName>ppt_h</p:attrName>
                                        </p:attrNameLst>
                                      </p:cBhvr>
                                      <p:tavLst>
                                        <p:tav tm="0">
                                          <p:val>
                                            <p:fltVal val="0"/>
                                          </p:val>
                                        </p:tav>
                                        <p:tav tm="100000">
                                          <p:val>
                                            <p:strVal val="#ppt_h"/>
                                          </p:val>
                                        </p:tav>
                                      </p:tavLst>
                                    </p:anim>
                                    <p:anim calcmode="lin" valueType="num">
                                      <p:cBhvr>
                                        <p:cTn id="69" dur="1000" fill="hold"/>
                                        <p:tgtEl>
                                          <p:spTgt spid="21"/>
                                        </p:tgtEl>
                                        <p:attrNameLst>
                                          <p:attrName>style.rotation</p:attrName>
                                        </p:attrNameLst>
                                      </p:cBhvr>
                                      <p:tavLst>
                                        <p:tav tm="0">
                                          <p:val>
                                            <p:fltVal val="90"/>
                                          </p:val>
                                        </p:tav>
                                        <p:tav tm="100000">
                                          <p:val>
                                            <p:fltVal val="0"/>
                                          </p:val>
                                        </p:tav>
                                      </p:tavLst>
                                    </p:anim>
                                    <p:animEffect transition="in" filter="fade">
                                      <p:cBhvr>
                                        <p:cTn id="70" dur="1000"/>
                                        <p:tgtEl>
                                          <p:spTgt spid="21"/>
                                        </p:tgtEl>
                                      </p:cBhvr>
                                    </p:animEffect>
                                  </p:childTnLst>
                                </p:cTn>
                              </p:par>
                              <p:par>
                                <p:cTn id="71" presetID="31" presetClass="entr" presetSubtype="0" fill="hold" grpId="0" nodeType="withEffect">
                                  <p:stCondLst>
                                    <p:cond delay="250"/>
                                  </p:stCondLst>
                                  <p:childTnLst>
                                    <p:set>
                                      <p:cBhvr>
                                        <p:cTn id="72" dur="1" fill="hold">
                                          <p:stCondLst>
                                            <p:cond delay="0"/>
                                          </p:stCondLst>
                                        </p:cTn>
                                        <p:tgtEl>
                                          <p:spTgt spid="22"/>
                                        </p:tgtEl>
                                        <p:attrNameLst>
                                          <p:attrName>style.visibility</p:attrName>
                                        </p:attrNameLst>
                                      </p:cBhvr>
                                      <p:to>
                                        <p:strVal val="visible"/>
                                      </p:to>
                                    </p:set>
                                    <p:anim calcmode="lin" valueType="num">
                                      <p:cBhvr>
                                        <p:cTn id="73" dur="1000" fill="hold"/>
                                        <p:tgtEl>
                                          <p:spTgt spid="22"/>
                                        </p:tgtEl>
                                        <p:attrNameLst>
                                          <p:attrName>ppt_w</p:attrName>
                                        </p:attrNameLst>
                                      </p:cBhvr>
                                      <p:tavLst>
                                        <p:tav tm="0">
                                          <p:val>
                                            <p:fltVal val="0"/>
                                          </p:val>
                                        </p:tav>
                                        <p:tav tm="100000">
                                          <p:val>
                                            <p:strVal val="#ppt_w"/>
                                          </p:val>
                                        </p:tav>
                                      </p:tavLst>
                                    </p:anim>
                                    <p:anim calcmode="lin" valueType="num">
                                      <p:cBhvr>
                                        <p:cTn id="74" dur="1000" fill="hold"/>
                                        <p:tgtEl>
                                          <p:spTgt spid="22"/>
                                        </p:tgtEl>
                                        <p:attrNameLst>
                                          <p:attrName>ppt_h</p:attrName>
                                        </p:attrNameLst>
                                      </p:cBhvr>
                                      <p:tavLst>
                                        <p:tav tm="0">
                                          <p:val>
                                            <p:fltVal val="0"/>
                                          </p:val>
                                        </p:tav>
                                        <p:tav tm="100000">
                                          <p:val>
                                            <p:strVal val="#ppt_h"/>
                                          </p:val>
                                        </p:tav>
                                      </p:tavLst>
                                    </p:anim>
                                    <p:anim calcmode="lin" valueType="num">
                                      <p:cBhvr>
                                        <p:cTn id="75" dur="1000" fill="hold"/>
                                        <p:tgtEl>
                                          <p:spTgt spid="22"/>
                                        </p:tgtEl>
                                        <p:attrNameLst>
                                          <p:attrName>style.rotation</p:attrName>
                                        </p:attrNameLst>
                                      </p:cBhvr>
                                      <p:tavLst>
                                        <p:tav tm="0">
                                          <p:val>
                                            <p:fltVal val="90"/>
                                          </p:val>
                                        </p:tav>
                                        <p:tav tm="100000">
                                          <p:val>
                                            <p:fltVal val="0"/>
                                          </p:val>
                                        </p:tav>
                                      </p:tavLst>
                                    </p:anim>
                                    <p:animEffect transition="in" filter="fade">
                                      <p:cBhvr>
                                        <p:cTn id="76" dur="1000"/>
                                        <p:tgtEl>
                                          <p:spTgt spid="22"/>
                                        </p:tgtEl>
                                      </p:cBhvr>
                                    </p:animEffect>
                                  </p:childTnLst>
                                </p:cTn>
                              </p:par>
                              <p:par>
                                <p:cTn id="77" presetID="31" presetClass="entr" presetSubtype="0" fill="hold" grpId="0" nodeType="withEffect">
                                  <p:stCondLst>
                                    <p:cond delay="250"/>
                                  </p:stCondLst>
                                  <p:childTnLst>
                                    <p:set>
                                      <p:cBhvr>
                                        <p:cTn id="78" dur="1" fill="hold">
                                          <p:stCondLst>
                                            <p:cond delay="0"/>
                                          </p:stCondLst>
                                        </p:cTn>
                                        <p:tgtEl>
                                          <p:spTgt spid="23"/>
                                        </p:tgtEl>
                                        <p:attrNameLst>
                                          <p:attrName>style.visibility</p:attrName>
                                        </p:attrNameLst>
                                      </p:cBhvr>
                                      <p:to>
                                        <p:strVal val="visible"/>
                                      </p:to>
                                    </p:set>
                                    <p:anim calcmode="lin" valueType="num">
                                      <p:cBhvr>
                                        <p:cTn id="79" dur="1000" fill="hold"/>
                                        <p:tgtEl>
                                          <p:spTgt spid="23"/>
                                        </p:tgtEl>
                                        <p:attrNameLst>
                                          <p:attrName>ppt_w</p:attrName>
                                        </p:attrNameLst>
                                      </p:cBhvr>
                                      <p:tavLst>
                                        <p:tav tm="0">
                                          <p:val>
                                            <p:fltVal val="0"/>
                                          </p:val>
                                        </p:tav>
                                        <p:tav tm="100000">
                                          <p:val>
                                            <p:strVal val="#ppt_w"/>
                                          </p:val>
                                        </p:tav>
                                      </p:tavLst>
                                    </p:anim>
                                    <p:anim calcmode="lin" valueType="num">
                                      <p:cBhvr>
                                        <p:cTn id="80" dur="1000" fill="hold"/>
                                        <p:tgtEl>
                                          <p:spTgt spid="23"/>
                                        </p:tgtEl>
                                        <p:attrNameLst>
                                          <p:attrName>ppt_h</p:attrName>
                                        </p:attrNameLst>
                                      </p:cBhvr>
                                      <p:tavLst>
                                        <p:tav tm="0">
                                          <p:val>
                                            <p:fltVal val="0"/>
                                          </p:val>
                                        </p:tav>
                                        <p:tav tm="100000">
                                          <p:val>
                                            <p:strVal val="#ppt_h"/>
                                          </p:val>
                                        </p:tav>
                                      </p:tavLst>
                                    </p:anim>
                                    <p:anim calcmode="lin" valueType="num">
                                      <p:cBhvr>
                                        <p:cTn id="81" dur="1000" fill="hold"/>
                                        <p:tgtEl>
                                          <p:spTgt spid="23"/>
                                        </p:tgtEl>
                                        <p:attrNameLst>
                                          <p:attrName>style.rotation</p:attrName>
                                        </p:attrNameLst>
                                      </p:cBhvr>
                                      <p:tavLst>
                                        <p:tav tm="0">
                                          <p:val>
                                            <p:fltVal val="90"/>
                                          </p:val>
                                        </p:tav>
                                        <p:tav tm="100000">
                                          <p:val>
                                            <p:fltVal val="0"/>
                                          </p:val>
                                        </p:tav>
                                      </p:tavLst>
                                    </p:anim>
                                    <p:animEffect transition="in" filter="fade">
                                      <p:cBhvr>
                                        <p:cTn id="82" dur="1000"/>
                                        <p:tgtEl>
                                          <p:spTgt spid="23"/>
                                        </p:tgtEl>
                                      </p:cBhvr>
                                    </p:animEffect>
                                  </p:childTnLst>
                                </p:cTn>
                              </p:par>
                              <p:par>
                                <p:cTn id="83" presetID="31" presetClass="entr" presetSubtype="0" fill="hold" grpId="0" nodeType="withEffect">
                                  <p:stCondLst>
                                    <p:cond delay="250"/>
                                  </p:stCondLst>
                                  <p:childTnLst>
                                    <p:set>
                                      <p:cBhvr>
                                        <p:cTn id="84" dur="1" fill="hold">
                                          <p:stCondLst>
                                            <p:cond delay="0"/>
                                          </p:stCondLst>
                                        </p:cTn>
                                        <p:tgtEl>
                                          <p:spTgt spid="24"/>
                                        </p:tgtEl>
                                        <p:attrNameLst>
                                          <p:attrName>style.visibility</p:attrName>
                                        </p:attrNameLst>
                                      </p:cBhvr>
                                      <p:to>
                                        <p:strVal val="visible"/>
                                      </p:to>
                                    </p:set>
                                    <p:anim calcmode="lin" valueType="num">
                                      <p:cBhvr>
                                        <p:cTn id="85" dur="1000" fill="hold"/>
                                        <p:tgtEl>
                                          <p:spTgt spid="24"/>
                                        </p:tgtEl>
                                        <p:attrNameLst>
                                          <p:attrName>ppt_w</p:attrName>
                                        </p:attrNameLst>
                                      </p:cBhvr>
                                      <p:tavLst>
                                        <p:tav tm="0">
                                          <p:val>
                                            <p:fltVal val="0"/>
                                          </p:val>
                                        </p:tav>
                                        <p:tav tm="100000">
                                          <p:val>
                                            <p:strVal val="#ppt_w"/>
                                          </p:val>
                                        </p:tav>
                                      </p:tavLst>
                                    </p:anim>
                                    <p:anim calcmode="lin" valueType="num">
                                      <p:cBhvr>
                                        <p:cTn id="86" dur="1000" fill="hold"/>
                                        <p:tgtEl>
                                          <p:spTgt spid="24"/>
                                        </p:tgtEl>
                                        <p:attrNameLst>
                                          <p:attrName>ppt_h</p:attrName>
                                        </p:attrNameLst>
                                      </p:cBhvr>
                                      <p:tavLst>
                                        <p:tav tm="0">
                                          <p:val>
                                            <p:fltVal val="0"/>
                                          </p:val>
                                        </p:tav>
                                        <p:tav tm="100000">
                                          <p:val>
                                            <p:strVal val="#ppt_h"/>
                                          </p:val>
                                        </p:tav>
                                      </p:tavLst>
                                    </p:anim>
                                    <p:anim calcmode="lin" valueType="num">
                                      <p:cBhvr>
                                        <p:cTn id="87" dur="1000" fill="hold"/>
                                        <p:tgtEl>
                                          <p:spTgt spid="24"/>
                                        </p:tgtEl>
                                        <p:attrNameLst>
                                          <p:attrName>style.rotation</p:attrName>
                                        </p:attrNameLst>
                                      </p:cBhvr>
                                      <p:tavLst>
                                        <p:tav tm="0">
                                          <p:val>
                                            <p:fltVal val="90"/>
                                          </p:val>
                                        </p:tav>
                                        <p:tav tm="100000">
                                          <p:val>
                                            <p:fltVal val="0"/>
                                          </p:val>
                                        </p:tav>
                                      </p:tavLst>
                                    </p:anim>
                                    <p:animEffect transition="in" filter="fade">
                                      <p:cBhvr>
                                        <p:cTn id="88" dur="1000"/>
                                        <p:tgtEl>
                                          <p:spTgt spid="24"/>
                                        </p:tgtEl>
                                      </p:cBhvr>
                                    </p:animEffect>
                                  </p:childTnLst>
                                </p:cTn>
                              </p:par>
                              <p:par>
                                <p:cTn id="89" presetID="31" presetClass="entr" presetSubtype="0" fill="hold" grpId="0" nodeType="withEffect">
                                  <p:stCondLst>
                                    <p:cond delay="250"/>
                                  </p:stCondLst>
                                  <p:childTnLst>
                                    <p:set>
                                      <p:cBhvr>
                                        <p:cTn id="90" dur="1" fill="hold">
                                          <p:stCondLst>
                                            <p:cond delay="0"/>
                                          </p:stCondLst>
                                        </p:cTn>
                                        <p:tgtEl>
                                          <p:spTgt spid="25"/>
                                        </p:tgtEl>
                                        <p:attrNameLst>
                                          <p:attrName>style.visibility</p:attrName>
                                        </p:attrNameLst>
                                      </p:cBhvr>
                                      <p:to>
                                        <p:strVal val="visible"/>
                                      </p:to>
                                    </p:set>
                                    <p:anim calcmode="lin" valueType="num">
                                      <p:cBhvr>
                                        <p:cTn id="91" dur="1000" fill="hold"/>
                                        <p:tgtEl>
                                          <p:spTgt spid="25"/>
                                        </p:tgtEl>
                                        <p:attrNameLst>
                                          <p:attrName>ppt_w</p:attrName>
                                        </p:attrNameLst>
                                      </p:cBhvr>
                                      <p:tavLst>
                                        <p:tav tm="0">
                                          <p:val>
                                            <p:fltVal val="0"/>
                                          </p:val>
                                        </p:tav>
                                        <p:tav tm="100000">
                                          <p:val>
                                            <p:strVal val="#ppt_w"/>
                                          </p:val>
                                        </p:tav>
                                      </p:tavLst>
                                    </p:anim>
                                    <p:anim calcmode="lin" valueType="num">
                                      <p:cBhvr>
                                        <p:cTn id="92" dur="1000" fill="hold"/>
                                        <p:tgtEl>
                                          <p:spTgt spid="25"/>
                                        </p:tgtEl>
                                        <p:attrNameLst>
                                          <p:attrName>ppt_h</p:attrName>
                                        </p:attrNameLst>
                                      </p:cBhvr>
                                      <p:tavLst>
                                        <p:tav tm="0">
                                          <p:val>
                                            <p:fltVal val="0"/>
                                          </p:val>
                                        </p:tav>
                                        <p:tav tm="100000">
                                          <p:val>
                                            <p:strVal val="#ppt_h"/>
                                          </p:val>
                                        </p:tav>
                                      </p:tavLst>
                                    </p:anim>
                                    <p:anim calcmode="lin" valueType="num">
                                      <p:cBhvr>
                                        <p:cTn id="93" dur="1000" fill="hold"/>
                                        <p:tgtEl>
                                          <p:spTgt spid="25"/>
                                        </p:tgtEl>
                                        <p:attrNameLst>
                                          <p:attrName>style.rotation</p:attrName>
                                        </p:attrNameLst>
                                      </p:cBhvr>
                                      <p:tavLst>
                                        <p:tav tm="0">
                                          <p:val>
                                            <p:fltVal val="90"/>
                                          </p:val>
                                        </p:tav>
                                        <p:tav tm="100000">
                                          <p:val>
                                            <p:fltVal val="0"/>
                                          </p:val>
                                        </p:tav>
                                      </p:tavLst>
                                    </p:anim>
                                    <p:animEffect transition="in" filter="fade">
                                      <p:cBhvr>
                                        <p:cTn id="94" dur="1000"/>
                                        <p:tgtEl>
                                          <p:spTgt spid="25"/>
                                        </p:tgtEl>
                                      </p:cBhvr>
                                    </p:animEffect>
                                  </p:childTnLst>
                                </p:cTn>
                              </p:par>
                              <p:par>
                                <p:cTn id="95" presetID="31" presetClass="entr" presetSubtype="0" fill="hold" grpId="0" nodeType="withEffect">
                                  <p:stCondLst>
                                    <p:cond delay="250"/>
                                  </p:stCondLst>
                                  <p:childTnLst>
                                    <p:set>
                                      <p:cBhvr>
                                        <p:cTn id="96" dur="1" fill="hold">
                                          <p:stCondLst>
                                            <p:cond delay="0"/>
                                          </p:stCondLst>
                                        </p:cTn>
                                        <p:tgtEl>
                                          <p:spTgt spid="26"/>
                                        </p:tgtEl>
                                        <p:attrNameLst>
                                          <p:attrName>style.visibility</p:attrName>
                                        </p:attrNameLst>
                                      </p:cBhvr>
                                      <p:to>
                                        <p:strVal val="visible"/>
                                      </p:to>
                                    </p:set>
                                    <p:anim calcmode="lin" valueType="num">
                                      <p:cBhvr>
                                        <p:cTn id="97" dur="1000" fill="hold"/>
                                        <p:tgtEl>
                                          <p:spTgt spid="26"/>
                                        </p:tgtEl>
                                        <p:attrNameLst>
                                          <p:attrName>ppt_w</p:attrName>
                                        </p:attrNameLst>
                                      </p:cBhvr>
                                      <p:tavLst>
                                        <p:tav tm="0">
                                          <p:val>
                                            <p:fltVal val="0"/>
                                          </p:val>
                                        </p:tav>
                                        <p:tav tm="100000">
                                          <p:val>
                                            <p:strVal val="#ppt_w"/>
                                          </p:val>
                                        </p:tav>
                                      </p:tavLst>
                                    </p:anim>
                                    <p:anim calcmode="lin" valueType="num">
                                      <p:cBhvr>
                                        <p:cTn id="98" dur="1000" fill="hold"/>
                                        <p:tgtEl>
                                          <p:spTgt spid="26"/>
                                        </p:tgtEl>
                                        <p:attrNameLst>
                                          <p:attrName>ppt_h</p:attrName>
                                        </p:attrNameLst>
                                      </p:cBhvr>
                                      <p:tavLst>
                                        <p:tav tm="0">
                                          <p:val>
                                            <p:fltVal val="0"/>
                                          </p:val>
                                        </p:tav>
                                        <p:tav tm="100000">
                                          <p:val>
                                            <p:strVal val="#ppt_h"/>
                                          </p:val>
                                        </p:tav>
                                      </p:tavLst>
                                    </p:anim>
                                    <p:anim calcmode="lin" valueType="num">
                                      <p:cBhvr>
                                        <p:cTn id="99" dur="1000" fill="hold"/>
                                        <p:tgtEl>
                                          <p:spTgt spid="26"/>
                                        </p:tgtEl>
                                        <p:attrNameLst>
                                          <p:attrName>style.rotation</p:attrName>
                                        </p:attrNameLst>
                                      </p:cBhvr>
                                      <p:tavLst>
                                        <p:tav tm="0">
                                          <p:val>
                                            <p:fltVal val="90"/>
                                          </p:val>
                                        </p:tav>
                                        <p:tav tm="100000">
                                          <p:val>
                                            <p:fltVal val="0"/>
                                          </p:val>
                                        </p:tav>
                                      </p:tavLst>
                                    </p:anim>
                                    <p:animEffect transition="in" filter="fade">
                                      <p:cBhvr>
                                        <p:cTn id="100" dur="1000"/>
                                        <p:tgtEl>
                                          <p:spTgt spid="26"/>
                                        </p:tgtEl>
                                      </p:cBhvr>
                                    </p:animEffect>
                                  </p:childTnLst>
                                </p:cTn>
                              </p:par>
                              <p:par>
                                <p:cTn id="101" presetID="31" presetClass="entr" presetSubtype="0" fill="hold" grpId="0" nodeType="withEffect">
                                  <p:stCondLst>
                                    <p:cond delay="250"/>
                                  </p:stCondLst>
                                  <p:childTnLst>
                                    <p:set>
                                      <p:cBhvr>
                                        <p:cTn id="102" dur="1" fill="hold">
                                          <p:stCondLst>
                                            <p:cond delay="0"/>
                                          </p:stCondLst>
                                        </p:cTn>
                                        <p:tgtEl>
                                          <p:spTgt spid="27"/>
                                        </p:tgtEl>
                                        <p:attrNameLst>
                                          <p:attrName>style.visibility</p:attrName>
                                        </p:attrNameLst>
                                      </p:cBhvr>
                                      <p:to>
                                        <p:strVal val="visible"/>
                                      </p:to>
                                    </p:set>
                                    <p:anim calcmode="lin" valueType="num">
                                      <p:cBhvr>
                                        <p:cTn id="103" dur="1000" fill="hold"/>
                                        <p:tgtEl>
                                          <p:spTgt spid="27"/>
                                        </p:tgtEl>
                                        <p:attrNameLst>
                                          <p:attrName>ppt_w</p:attrName>
                                        </p:attrNameLst>
                                      </p:cBhvr>
                                      <p:tavLst>
                                        <p:tav tm="0">
                                          <p:val>
                                            <p:fltVal val="0"/>
                                          </p:val>
                                        </p:tav>
                                        <p:tav tm="100000">
                                          <p:val>
                                            <p:strVal val="#ppt_w"/>
                                          </p:val>
                                        </p:tav>
                                      </p:tavLst>
                                    </p:anim>
                                    <p:anim calcmode="lin" valueType="num">
                                      <p:cBhvr>
                                        <p:cTn id="104" dur="1000" fill="hold"/>
                                        <p:tgtEl>
                                          <p:spTgt spid="27"/>
                                        </p:tgtEl>
                                        <p:attrNameLst>
                                          <p:attrName>ppt_h</p:attrName>
                                        </p:attrNameLst>
                                      </p:cBhvr>
                                      <p:tavLst>
                                        <p:tav tm="0">
                                          <p:val>
                                            <p:fltVal val="0"/>
                                          </p:val>
                                        </p:tav>
                                        <p:tav tm="100000">
                                          <p:val>
                                            <p:strVal val="#ppt_h"/>
                                          </p:val>
                                        </p:tav>
                                      </p:tavLst>
                                    </p:anim>
                                    <p:anim calcmode="lin" valueType="num">
                                      <p:cBhvr>
                                        <p:cTn id="105" dur="1000" fill="hold"/>
                                        <p:tgtEl>
                                          <p:spTgt spid="27"/>
                                        </p:tgtEl>
                                        <p:attrNameLst>
                                          <p:attrName>style.rotation</p:attrName>
                                        </p:attrNameLst>
                                      </p:cBhvr>
                                      <p:tavLst>
                                        <p:tav tm="0">
                                          <p:val>
                                            <p:fltVal val="90"/>
                                          </p:val>
                                        </p:tav>
                                        <p:tav tm="100000">
                                          <p:val>
                                            <p:fltVal val="0"/>
                                          </p:val>
                                        </p:tav>
                                      </p:tavLst>
                                    </p:anim>
                                    <p:animEffect transition="in" filter="fade">
                                      <p:cBhvr>
                                        <p:cTn id="106" dur="1000"/>
                                        <p:tgtEl>
                                          <p:spTgt spid="27"/>
                                        </p:tgtEl>
                                      </p:cBhvr>
                                    </p:animEffect>
                                  </p:childTnLst>
                                </p:cTn>
                              </p:par>
                              <p:par>
                                <p:cTn id="107" presetID="31" presetClass="entr" presetSubtype="0" fill="hold" grpId="0" nodeType="withEffect">
                                  <p:stCondLst>
                                    <p:cond delay="25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1000" fill="hold"/>
                                        <p:tgtEl>
                                          <p:spTgt spid="28"/>
                                        </p:tgtEl>
                                        <p:attrNameLst>
                                          <p:attrName>ppt_w</p:attrName>
                                        </p:attrNameLst>
                                      </p:cBhvr>
                                      <p:tavLst>
                                        <p:tav tm="0">
                                          <p:val>
                                            <p:fltVal val="0"/>
                                          </p:val>
                                        </p:tav>
                                        <p:tav tm="100000">
                                          <p:val>
                                            <p:strVal val="#ppt_w"/>
                                          </p:val>
                                        </p:tav>
                                      </p:tavLst>
                                    </p:anim>
                                    <p:anim calcmode="lin" valueType="num">
                                      <p:cBhvr>
                                        <p:cTn id="110" dur="1000" fill="hold"/>
                                        <p:tgtEl>
                                          <p:spTgt spid="28"/>
                                        </p:tgtEl>
                                        <p:attrNameLst>
                                          <p:attrName>ppt_h</p:attrName>
                                        </p:attrNameLst>
                                      </p:cBhvr>
                                      <p:tavLst>
                                        <p:tav tm="0">
                                          <p:val>
                                            <p:fltVal val="0"/>
                                          </p:val>
                                        </p:tav>
                                        <p:tav tm="100000">
                                          <p:val>
                                            <p:strVal val="#ppt_h"/>
                                          </p:val>
                                        </p:tav>
                                      </p:tavLst>
                                    </p:anim>
                                    <p:anim calcmode="lin" valueType="num">
                                      <p:cBhvr>
                                        <p:cTn id="111" dur="1000" fill="hold"/>
                                        <p:tgtEl>
                                          <p:spTgt spid="28"/>
                                        </p:tgtEl>
                                        <p:attrNameLst>
                                          <p:attrName>style.rotation</p:attrName>
                                        </p:attrNameLst>
                                      </p:cBhvr>
                                      <p:tavLst>
                                        <p:tav tm="0">
                                          <p:val>
                                            <p:fltVal val="90"/>
                                          </p:val>
                                        </p:tav>
                                        <p:tav tm="100000">
                                          <p:val>
                                            <p:fltVal val="0"/>
                                          </p:val>
                                        </p:tav>
                                      </p:tavLst>
                                    </p:anim>
                                    <p:animEffect transition="in" filter="fade">
                                      <p:cBhvr>
                                        <p:cTn id="112" dur="1000"/>
                                        <p:tgtEl>
                                          <p:spTgt spid="28"/>
                                        </p:tgtEl>
                                      </p:cBhvr>
                                    </p:animEffect>
                                  </p:childTnLst>
                                </p:cTn>
                              </p:par>
                              <p:par>
                                <p:cTn id="113" presetID="31" presetClass="entr" presetSubtype="0" fill="hold" grpId="0" nodeType="withEffect">
                                  <p:stCondLst>
                                    <p:cond delay="25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1000" fill="hold"/>
                                        <p:tgtEl>
                                          <p:spTgt spid="29"/>
                                        </p:tgtEl>
                                        <p:attrNameLst>
                                          <p:attrName>ppt_w</p:attrName>
                                        </p:attrNameLst>
                                      </p:cBhvr>
                                      <p:tavLst>
                                        <p:tav tm="0">
                                          <p:val>
                                            <p:fltVal val="0"/>
                                          </p:val>
                                        </p:tav>
                                        <p:tav tm="100000">
                                          <p:val>
                                            <p:strVal val="#ppt_w"/>
                                          </p:val>
                                        </p:tav>
                                      </p:tavLst>
                                    </p:anim>
                                    <p:anim calcmode="lin" valueType="num">
                                      <p:cBhvr>
                                        <p:cTn id="116" dur="1000" fill="hold"/>
                                        <p:tgtEl>
                                          <p:spTgt spid="29"/>
                                        </p:tgtEl>
                                        <p:attrNameLst>
                                          <p:attrName>ppt_h</p:attrName>
                                        </p:attrNameLst>
                                      </p:cBhvr>
                                      <p:tavLst>
                                        <p:tav tm="0">
                                          <p:val>
                                            <p:fltVal val="0"/>
                                          </p:val>
                                        </p:tav>
                                        <p:tav tm="100000">
                                          <p:val>
                                            <p:strVal val="#ppt_h"/>
                                          </p:val>
                                        </p:tav>
                                      </p:tavLst>
                                    </p:anim>
                                    <p:anim calcmode="lin" valueType="num">
                                      <p:cBhvr>
                                        <p:cTn id="117" dur="1000" fill="hold"/>
                                        <p:tgtEl>
                                          <p:spTgt spid="29"/>
                                        </p:tgtEl>
                                        <p:attrNameLst>
                                          <p:attrName>style.rotation</p:attrName>
                                        </p:attrNameLst>
                                      </p:cBhvr>
                                      <p:tavLst>
                                        <p:tav tm="0">
                                          <p:val>
                                            <p:fltVal val="90"/>
                                          </p:val>
                                        </p:tav>
                                        <p:tav tm="100000">
                                          <p:val>
                                            <p:fltVal val="0"/>
                                          </p:val>
                                        </p:tav>
                                      </p:tavLst>
                                    </p:anim>
                                    <p:animEffect transition="in" filter="fade">
                                      <p:cBhvr>
                                        <p:cTn id="118" dur="1000"/>
                                        <p:tgtEl>
                                          <p:spTgt spid="29"/>
                                        </p:tgtEl>
                                      </p:cBhvr>
                                    </p:animEffect>
                                  </p:childTnLst>
                                </p:cTn>
                              </p:par>
                              <p:par>
                                <p:cTn id="119" presetID="31" presetClass="entr" presetSubtype="0" fill="hold" grpId="0" nodeType="withEffect">
                                  <p:stCondLst>
                                    <p:cond delay="25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1000" fill="hold"/>
                                        <p:tgtEl>
                                          <p:spTgt spid="30"/>
                                        </p:tgtEl>
                                        <p:attrNameLst>
                                          <p:attrName>ppt_w</p:attrName>
                                        </p:attrNameLst>
                                      </p:cBhvr>
                                      <p:tavLst>
                                        <p:tav tm="0">
                                          <p:val>
                                            <p:fltVal val="0"/>
                                          </p:val>
                                        </p:tav>
                                        <p:tav tm="100000">
                                          <p:val>
                                            <p:strVal val="#ppt_w"/>
                                          </p:val>
                                        </p:tav>
                                      </p:tavLst>
                                    </p:anim>
                                    <p:anim calcmode="lin" valueType="num">
                                      <p:cBhvr>
                                        <p:cTn id="122" dur="1000" fill="hold"/>
                                        <p:tgtEl>
                                          <p:spTgt spid="30"/>
                                        </p:tgtEl>
                                        <p:attrNameLst>
                                          <p:attrName>ppt_h</p:attrName>
                                        </p:attrNameLst>
                                      </p:cBhvr>
                                      <p:tavLst>
                                        <p:tav tm="0">
                                          <p:val>
                                            <p:fltVal val="0"/>
                                          </p:val>
                                        </p:tav>
                                        <p:tav tm="100000">
                                          <p:val>
                                            <p:strVal val="#ppt_h"/>
                                          </p:val>
                                        </p:tav>
                                      </p:tavLst>
                                    </p:anim>
                                    <p:anim calcmode="lin" valueType="num">
                                      <p:cBhvr>
                                        <p:cTn id="123" dur="1000" fill="hold"/>
                                        <p:tgtEl>
                                          <p:spTgt spid="30"/>
                                        </p:tgtEl>
                                        <p:attrNameLst>
                                          <p:attrName>style.rotation</p:attrName>
                                        </p:attrNameLst>
                                      </p:cBhvr>
                                      <p:tavLst>
                                        <p:tav tm="0">
                                          <p:val>
                                            <p:fltVal val="90"/>
                                          </p:val>
                                        </p:tav>
                                        <p:tav tm="100000">
                                          <p:val>
                                            <p:fltVal val="0"/>
                                          </p:val>
                                        </p:tav>
                                      </p:tavLst>
                                    </p:anim>
                                    <p:animEffect transition="in" filter="fade">
                                      <p:cBhvr>
                                        <p:cTn id="124" dur="1000"/>
                                        <p:tgtEl>
                                          <p:spTgt spid="30"/>
                                        </p:tgtEl>
                                      </p:cBhvr>
                                    </p:animEffect>
                                  </p:childTnLst>
                                </p:cTn>
                              </p:par>
                              <p:par>
                                <p:cTn id="125" presetID="31" presetClass="entr" presetSubtype="0" fill="hold" grpId="0" nodeType="withEffect">
                                  <p:stCondLst>
                                    <p:cond delay="25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1000" fill="hold"/>
                                        <p:tgtEl>
                                          <p:spTgt spid="31"/>
                                        </p:tgtEl>
                                        <p:attrNameLst>
                                          <p:attrName>ppt_w</p:attrName>
                                        </p:attrNameLst>
                                      </p:cBhvr>
                                      <p:tavLst>
                                        <p:tav tm="0">
                                          <p:val>
                                            <p:fltVal val="0"/>
                                          </p:val>
                                        </p:tav>
                                        <p:tav tm="100000">
                                          <p:val>
                                            <p:strVal val="#ppt_w"/>
                                          </p:val>
                                        </p:tav>
                                      </p:tavLst>
                                    </p:anim>
                                    <p:anim calcmode="lin" valueType="num">
                                      <p:cBhvr>
                                        <p:cTn id="128" dur="1000" fill="hold"/>
                                        <p:tgtEl>
                                          <p:spTgt spid="31"/>
                                        </p:tgtEl>
                                        <p:attrNameLst>
                                          <p:attrName>ppt_h</p:attrName>
                                        </p:attrNameLst>
                                      </p:cBhvr>
                                      <p:tavLst>
                                        <p:tav tm="0">
                                          <p:val>
                                            <p:fltVal val="0"/>
                                          </p:val>
                                        </p:tav>
                                        <p:tav tm="100000">
                                          <p:val>
                                            <p:strVal val="#ppt_h"/>
                                          </p:val>
                                        </p:tav>
                                      </p:tavLst>
                                    </p:anim>
                                    <p:anim calcmode="lin" valueType="num">
                                      <p:cBhvr>
                                        <p:cTn id="129" dur="1000" fill="hold"/>
                                        <p:tgtEl>
                                          <p:spTgt spid="31"/>
                                        </p:tgtEl>
                                        <p:attrNameLst>
                                          <p:attrName>style.rotation</p:attrName>
                                        </p:attrNameLst>
                                      </p:cBhvr>
                                      <p:tavLst>
                                        <p:tav tm="0">
                                          <p:val>
                                            <p:fltVal val="90"/>
                                          </p:val>
                                        </p:tav>
                                        <p:tav tm="100000">
                                          <p:val>
                                            <p:fltVal val="0"/>
                                          </p:val>
                                        </p:tav>
                                      </p:tavLst>
                                    </p:anim>
                                    <p:animEffect transition="in" filter="fade">
                                      <p:cBhvr>
                                        <p:cTn id="130" dur="1000"/>
                                        <p:tgtEl>
                                          <p:spTgt spid="31"/>
                                        </p:tgtEl>
                                      </p:cBhvr>
                                    </p:animEffect>
                                  </p:childTnLst>
                                </p:cTn>
                              </p:par>
                              <p:par>
                                <p:cTn id="131" presetID="31" presetClass="entr" presetSubtype="0" fill="hold" grpId="0" nodeType="withEffect">
                                  <p:stCondLst>
                                    <p:cond delay="25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1000" fill="hold"/>
                                        <p:tgtEl>
                                          <p:spTgt spid="32"/>
                                        </p:tgtEl>
                                        <p:attrNameLst>
                                          <p:attrName>ppt_w</p:attrName>
                                        </p:attrNameLst>
                                      </p:cBhvr>
                                      <p:tavLst>
                                        <p:tav tm="0">
                                          <p:val>
                                            <p:fltVal val="0"/>
                                          </p:val>
                                        </p:tav>
                                        <p:tav tm="100000">
                                          <p:val>
                                            <p:strVal val="#ppt_w"/>
                                          </p:val>
                                        </p:tav>
                                      </p:tavLst>
                                    </p:anim>
                                    <p:anim calcmode="lin" valueType="num">
                                      <p:cBhvr>
                                        <p:cTn id="134" dur="1000" fill="hold"/>
                                        <p:tgtEl>
                                          <p:spTgt spid="32"/>
                                        </p:tgtEl>
                                        <p:attrNameLst>
                                          <p:attrName>ppt_h</p:attrName>
                                        </p:attrNameLst>
                                      </p:cBhvr>
                                      <p:tavLst>
                                        <p:tav tm="0">
                                          <p:val>
                                            <p:fltVal val="0"/>
                                          </p:val>
                                        </p:tav>
                                        <p:tav tm="100000">
                                          <p:val>
                                            <p:strVal val="#ppt_h"/>
                                          </p:val>
                                        </p:tav>
                                      </p:tavLst>
                                    </p:anim>
                                    <p:anim calcmode="lin" valueType="num">
                                      <p:cBhvr>
                                        <p:cTn id="135" dur="1000" fill="hold"/>
                                        <p:tgtEl>
                                          <p:spTgt spid="32"/>
                                        </p:tgtEl>
                                        <p:attrNameLst>
                                          <p:attrName>style.rotation</p:attrName>
                                        </p:attrNameLst>
                                      </p:cBhvr>
                                      <p:tavLst>
                                        <p:tav tm="0">
                                          <p:val>
                                            <p:fltVal val="90"/>
                                          </p:val>
                                        </p:tav>
                                        <p:tav tm="100000">
                                          <p:val>
                                            <p:fltVal val="0"/>
                                          </p:val>
                                        </p:tav>
                                      </p:tavLst>
                                    </p:anim>
                                    <p:animEffect transition="in" filter="fade">
                                      <p:cBhvr>
                                        <p:cTn id="136" dur="1000"/>
                                        <p:tgtEl>
                                          <p:spTgt spid="32"/>
                                        </p:tgtEl>
                                      </p:cBhvr>
                                    </p:animEffect>
                                  </p:childTnLst>
                                </p:cTn>
                              </p:par>
                              <p:par>
                                <p:cTn id="137" presetID="31" presetClass="entr" presetSubtype="0" fill="hold" grpId="0" nodeType="withEffect">
                                  <p:stCondLst>
                                    <p:cond delay="250"/>
                                  </p:stCondLst>
                                  <p:childTnLst>
                                    <p:set>
                                      <p:cBhvr>
                                        <p:cTn id="138" dur="1" fill="hold">
                                          <p:stCondLst>
                                            <p:cond delay="0"/>
                                          </p:stCondLst>
                                        </p:cTn>
                                        <p:tgtEl>
                                          <p:spTgt spid="33"/>
                                        </p:tgtEl>
                                        <p:attrNameLst>
                                          <p:attrName>style.visibility</p:attrName>
                                        </p:attrNameLst>
                                      </p:cBhvr>
                                      <p:to>
                                        <p:strVal val="visible"/>
                                      </p:to>
                                    </p:set>
                                    <p:anim calcmode="lin" valueType="num">
                                      <p:cBhvr>
                                        <p:cTn id="139" dur="1000" fill="hold"/>
                                        <p:tgtEl>
                                          <p:spTgt spid="33"/>
                                        </p:tgtEl>
                                        <p:attrNameLst>
                                          <p:attrName>ppt_w</p:attrName>
                                        </p:attrNameLst>
                                      </p:cBhvr>
                                      <p:tavLst>
                                        <p:tav tm="0">
                                          <p:val>
                                            <p:fltVal val="0"/>
                                          </p:val>
                                        </p:tav>
                                        <p:tav tm="100000">
                                          <p:val>
                                            <p:strVal val="#ppt_w"/>
                                          </p:val>
                                        </p:tav>
                                      </p:tavLst>
                                    </p:anim>
                                    <p:anim calcmode="lin" valueType="num">
                                      <p:cBhvr>
                                        <p:cTn id="140" dur="1000" fill="hold"/>
                                        <p:tgtEl>
                                          <p:spTgt spid="33"/>
                                        </p:tgtEl>
                                        <p:attrNameLst>
                                          <p:attrName>ppt_h</p:attrName>
                                        </p:attrNameLst>
                                      </p:cBhvr>
                                      <p:tavLst>
                                        <p:tav tm="0">
                                          <p:val>
                                            <p:fltVal val="0"/>
                                          </p:val>
                                        </p:tav>
                                        <p:tav tm="100000">
                                          <p:val>
                                            <p:strVal val="#ppt_h"/>
                                          </p:val>
                                        </p:tav>
                                      </p:tavLst>
                                    </p:anim>
                                    <p:anim calcmode="lin" valueType="num">
                                      <p:cBhvr>
                                        <p:cTn id="141" dur="1000" fill="hold"/>
                                        <p:tgtEl>
                                          <p:spTgt spid="33"/>
                                        </p:tgtEl>
                                        <p:attrNameLst>
                                          <p:attrName>style.rotation</p:attrName>
                                        </p:attrNameLst>
                                      </p:cBhvr>
                                      <p:tavLst>
                                        <p:tav tm="0">
                                          <p:val>
                                            <p:fltVal val="90"/>
                                          </p:val>
                                        </p:tav>
                                        <p:tav tm="100000">
                                          <p:val>
                                            <p:fltVal val="0"/>
                                          </p:val>
                                        </p:tav>
                                      </p:tavLst>
                                    </p:anim>
                                    <p:animEffect transition="in" filter="fade">
                                      <p:cBhvr>
                                        <p:cTn id="142" dur="1000"/>
                                        <p:tgtEl>
                                          <p:spTgt spid="33"/>
                                        </p:tgtEl>
                                      </p:cBhvr>
                                    </p:animEffect>
                                  </p:childTnLst>
                                </p:cTn>
                              </p:par>
                              <p:par>
                                <p:cTn id="143" presetID="31" presetClass="entr" presetSubtype="0" fill="hold" grpId="0" nodeType="withEffect">
                                  <p:stCondLst>
                                    <p:cond delay="250"/>
                                  </p:stCondLst>
                                  <p:childTnLst>
                                    <p:set>
                                      <p:cBhvr>
                                        <p:cTn id="144" dur="1" fill="hold">
                                          <p:stCondLst>
                                            <p:cond delay="0"/>
                                          </p:stCondLst>
                                        </p:cTn>
                                        <p:tgtEl>
                                          <p:spTgt spid="34"/>
                                        </p:tgtEl>
                                        <p:attrNameLst>
                                          <p:attrName>style.visibility</p:attrName>
                                        </p:attrNameLst>
                                      </p:cBhvr>
                                      <p:to>
                                        <p:strVal val="visible"/>
                                      </p:to>
                                    </p:set>
                                    <p:anim calcmode="lin" valueType="num">
                                      <p:cBhvr>
                                        <p:cTn id="145" dur="1000" fill="hold"/>
                                        <p:tgtEl>
                                          <p:spTgt spid="34"/>
                                        </p:tgtEl>
                                        <p:attrNameLst>
                                          <p:attrName>ppt_w</p:attrName>
                                        </p:attrNameLst>
                                      </p:cBhvr>
                                      <p:tavLst>
                                        <p:tav tm="0">
                                          <p:val>
                                            <p:fltVal val="0"/>
                                          </p:val>
                                        </p:tav>
                                        <p:tav tm="100000">
                                          <p:val>
                                            <p:strVal val="#ppt_w"/>
                                          </p:val>
                                        </p:tav>
                                      </p:tavLst>
                                    </p:anim>
                                    <p:anim calcmode="lin" valueType="num">
                                      <p:cBhvr>
                                        <p:cTn id="146" dur="1000" fill="hold"/>
                                        <p:tgtEl>
                                          <p:spTgt spid="34"/>
                                        </p:tgtEl>
                                        <p:attrNameLst>
                                          <p:attrName>ppt_h</p:attrName>
                                        </p:attrNameLst>
                                      </p:cBhvr>
                                      <p:tavLst>
                                        <p:tav tm="0">
                                          <p:val>
                                            <p:fltVal val="0"/>
                                          </p:val>
                                        </p:tav>
                                        <p:tav tm="100000">
                                          <p:val>
                                            <p:strVal val="#ppt_h"/>
                                          </p:val>
                                        </p:tav>
                                      </p:tavLst>
                                    </p:anim>
                                    <p:anim calcmode="lin" valueType="num">
                                      <p:cBhvr>
                                        <p:cTn id="147" dur="1000" fill="hold"/>
                                        <p:tgtEl>
                                          <p:spTgt spid="34"/>
                                        </p:tgtEl>
                                        <p:attrNameLst>
                                          <p:attrName>style.rotation</p:attrName>
                                        </p:attrNameLst>
                                      </p:cBhvr>
                                      <p:tavLst>
                                        <p:tav tm="0">
                                          <p:val>
                                            <p:fltVal val="90"/>
                                          </p:val>
                                        </p:tav>
                                        <p:tav tm="100000">
                                          <p:val>
                                            <p:fltVal val="0"/>
                                          </p:val>
                                        </p:tav>
                                      </p:tavLst>
                                    </p:anim>
                                    <p:animEffect transition="in" filter="fade">
                                      <p:cBhvr>
                                        <p:cTn id="148" dur="1000"/>
                                        <p:tgtEl>
                                          <p:spTgt spid="34"/>
                                        </p:tgtEl>
                                      </p:cBhvr>
                                    </p:animEffect>
                                  </p:childTnLst>
                                </p:cTn>
                              </p:par>
                              <p:par>
                                <p:cTn id="149" presetID="31" presetClass="entr" presetSubtype="0" fill="hold" grpId="0" nodeType="withEffect">
                                  <p:stCondLst>
                                    <p:cond delay="250"/>
                                  </p:stCondLst>
                                  <p:childTnLst>
                                    <p:set>
                                      <p:cBhvr>
                                        <p:cTn id="150" dur="1" fill="hold">
                                          <p:stCondLst>
                                            <p:cond delay="0"/>
                                          </p:stCondLst>
                                        </p:cTn>
                                        <p:tgtEl>
                                          <p:spTgt spid="35"/>
                                        </p:tgtEl>
                                        <p:attrNameLst>
                                          <p:attrName>style.visibility</p:attrName>
                                        </p:attrNameLst>
                                      </p:cBhvr>
                                      <p:to>
                                        <p:strVal val="visible"/>
                                      </p:to>
                                    </p:set>
                                    <p:anim calcmode="lin" valueType="num">
                                      <p:cBhvr>
                                        <p:cTn id="151" dur="1000" fill="hold"/>
                                        <p:tgtEl>
                                          <p:spTgt spid="35"/>
                                        </p:tgtEl>
                                        <p:attrNameLst>
                                          <p:attrName>ppt_w</p:attrName>
                                        </p:attrNameLst>
                                      </p:cBhvr>
                                      <p:tavLst>
                                        <p:tav tm="0">
                                          <p:val>
                                            <p:fltVal val="0"/>
                                          </p:val>
                                        </p:tav>
                                        <p:tav tm="100000">
                                          <p:val>
                                            <p:strVal val="#ppt_w"/>
                                          </p:val>
                                        </p:tav>
                                      </p:tavLst>
                                    </p:anim>
                                    <p:anim calcmode="lin" valueType="num">
                                      <p:cBhvr>
                                        <p:cTn id="152" dur="1000" fill="hold"/>
                                        <p:tgtEl>
                                          <p:spTgt spid="35"/>
                                        </p:tgtEl>
                                        <p:attrNameLst>
                                          <p:attrName>ppt_h</p:attrName>
                                        </p:attrNameLst>
                                      </p:cBhvr>
                                      <p:tavLst>
                                        <p:tav tm="0">
                                          <p:val>
                                            <p:fltVal val="0"/>
                                          </p:val>
                                        </p:tav>
                                        <p:tav tm="100000">
                                          <p:val>
                                            <p:strVal val="#ppt_h"/>
                                          </p:val>
                                        </p:tav>
                                      </p:tavLst>
                                    </p:anim>
                                    <p:anim calcmode="lin" valueType="num">
                                      <p:cBhvr>
                                        <p:cTn id="153" dur="1000" fill="hold"/>
                                        <p:tgtEl>
                                          <p:spTgt spid="35"/>
                                        </p:tgtEl>
                                        <p:attrNameLst>
                                          <p:attrName>style.rotation</p:attrName>
                                        </p:attrNameLst>
                                      </p:cBhvr>
                                      <p:tavLst>
                                        <p:tav tm="0">
                                          <p:val>
                                            <p:fltVal val="90"/>
                                          </p:val>
                                        </p:tav>
                                        <p:tav tm="100000">
                                          <p:val>
                                            <p:fltVal val="0"/>
                                          </p:val>
                                        </p:tav>
                                      </p:tavLst>
                                    </p:anim>
                                    <p:animEffect transition="in" filter="fade">
                                      <p:cBhvr>
                                        <p:cTn id="154" dur="1000"/>
                                        <p:tgtEl>
                                          <p:spTgt spid="35"/>
                                        </p:tgtEl>
                                      </p:cBhvr>
                                    </p:animEffect>
                                  </p:childTnLst>
                                </p:cTn>
                              </p:par>
                              <p:par>
                                <p:cTn id="155" presetID="31" presetClass="entr" presetSubtype="0" fill="hold" grpId="0" nodeType="withEffect">
                                  <p:stCondLst>
                                    <p:cond delay="250"/>
                                  </p:stCondLst>
                                  <p:childTnLst>
                                    <p:set>
                                      <p:cBhvr>
                                        <p:cTn id="156" dur="1" fill="hold">
                                          <p:stCondLst>
                                            <p:cond delay="0"/>
                                          </p:stCondLst>
                                        </p:cTn>
                                        <p:tgtEl>
                                          <p:spTgt spid="36"/>
                                        </p:tgtEl>
                                        <p:attrNameLst>
                                          <p:attrName>style.visibility</p:attrName>
                                        </p:attrNameLst>
                                      </p:cBhvr>
                                      <p:to>
                                        <p:strVal val="visible"/>
                                      </p:to>
                                    </p:set>
                                    <p:anim calcmode="lin" valueType="num">
                                      <p:cBhvr>
                                        <p:cTn id="157" dur="1000" fill="hold"/>
                                        <p:tgtEl>
                                          <p:spTgt spid="36"/>
                                        </p:tgtEl>
                                        <p:attrNameLst>
                                          <p:attrName>ppt_w</p:attrName>
                                        </p:attrNameLst>
                                      </p:cBhvr>
                                      <p:tavLst>
                                        <p:tav tm="0">
                                          <p:val>
                                            <p:fltVal val="0"/>
                                          </p:val>
                                        </p:tav>
                                        <p:tav tm="100000">
                                          <p:val>
                                            <p:strVal val="#ppt_w"/>
                                          </p:val>
                                        </p:tav>
                                      </p:tavLst>
                                    </p:anim>
                                    <p:anim calcmode="lin" valueType="num">
                                      <p:cBhvr>
                                        <p:cTn id="158" dur="1000" fill="hold"/>
                                        <p:tgtEl>
                                          <p:spTgt spid="36"/>
                                        </p:tgtEl>
                                        <p:attrNameLst>
                                          <p:attrName>ppt_h</p:attrName>
                                        </p:attrNameLst>
                                      </p:cBhvr>
                                      <p:tavLst>
                                        <p:tav tm="0">
                                          <p:val>
                                            <p:fltVal val="0"/>
                                          </p:val>
                                        </p:tav>
                                        <p:tav tm="100000">
                                          <p:val>
                                            <p:strVal val="#ppt_h"/>
                                          </p:val>
                                        </p:tav>
                                      </p:tavLst>
                                    </p:anim>
                                    <p:anim calcmode="lin" valueType="num">
                                      <p:cBhvr>
                                        <p:cTn id="159" dur="1000" fill="hold"/>
                                        <p:tgtEl>
                                          <p:spTgt spid="36"/>
                                        </p:tgtEl>
                                        <p:attrNameLst>
                                          <p:attrName>style.rotation</p:attrName>
                                        </p:attrNameLst>
                                      </p:cBhvr>
                                      <p:tavLst>
                                        <p:tav tm="0">
                                          <p:val>
                                            <p:fltVal val="90"/>
                                          </p:val>
                                        </p:tav>
                                        <p:tav tm="100000">
                                          <p:val>
                                            <p:fltVal val="0"/>
                                          </p:val>
                                        </p:tav>
                                      </p:tavLst>
                                    </p:anim>
                                    <p:animEffect transition="in" filter="fade">
                                      <p:cBhvr>
                                        <p:cTn id="160" dur="1000"/>
                                        <p:tgtEl>
                                          <p:spTgt spid="36"/>
                                        </p:tgtEl>
                                      </p:cBhvr>
                                    </p:animEffect>
                                  </p:childTnLst>
                                </p:cTn>
                              </p:par>
                              <p:par>
                                <p:cTn id="161" presetID="31" presetClass="entr" presetSubtype="0" fill="hold" grpId="0" nodeType="withEffect">
                                  <p:stCondLst>
                                    <p:cond delay="250"/>
                                  </p:stCondLst>
                                  <p:childTnLst>
                                    <p:set>
                                      <p:cBhvr>
                                        <p:cTn id="162" dur="1" fill="hold">
                                          <p:stCondLst>
                                            <p:cond delay="0"/>
                                          </p:stCondLst>
                                        </p:cTn>
                                        <p:tgtEl>
                                          <p:spTgt spid="37"/>
                                        </p:tgtEl>
                                        <p:attrNameLst>
                                          <p:attrName>style.visibility</p:attrName>
                                        </p:attrNameLst>
                                      </p:cBhvr>
                                      <p:to>
                                        <p:strVal val="visible"/>
                                      </p:to>
                                    </p:set>
                                    <p:anim calcmode="lin" valueType="num">
                                      <p:cBhvr>
                                        <p:cTn id="163" dur="1000" fill="hold"/>
                                        <p:tgtEl>
                                          <p:spTgt spid="37"/>
                                        </p:tgtEl>
                                        <p:attrNameLst>
                                          <p:attrName>ppt_w</p:attrName>
                                        </p:attrNameLst>
                                      </p:cBhvr>
                                      <p:tavLst>
                                        <p:tav tm="0">
                                          <p:val>
                                            <p:fltVal val="0"/>
                                          </p:val>
                                        </p:tav>
                                        <p:tav tm="100000">
                                          <p:val>
                                            <p:strVal val="#ppt_w"/>
                                          </p:val>
                                        </p:tav>
                                      </p:tavLst>
                                    </p:anim>
                                    <p:anim calcmode="lin" valueType="num">
                                      <p:cBhvr>
                                        <p:cTn id="164" dur="1000" fill="hold"/>
                                        <p:tgtEl>
                                          <p:spTgt spid="37"/>
                                        </p:tgtEl>
                                        <p:attrNameLst>
                                          <p:attrName>ppt_h</p:attrName>
                                        </p:attrNameLst>
                                      </p:cBhvr>
                                      <p:tavLst>
                                        <p:tav tm="0">
                                          <p:val>
                                            <p:fltVal val="0"/>
                                          </p:val>
                                        </p:tav>
                                        <p:tav tm="100000">
                                          <p:val>
                                            <p:strVal val="#ppt_h"/>
                                          </p:val>
                                        </p:tav>
                                      </p:tavLst>
                                    </p:anim>
                                    <p:anim calcmode="lin" valueType="num">
                                      <p:cBhvr>
                                        <p:cTn id="165" dur="1000" fill="hold"/>
                                        <p:tgtEl>
                                          <p:spTgt spid="37"/>
                                        </p:tgtEl>
                                        <p:attrNameLst>
                                          <p:attrName>style.rotation</p:attrName>
                                        </p:attrNameLst>
                                      </p:cBhvr>
                                      <p:tavLst>
                                        <p:tav tm="0">
                                          <p:val>
                                            <p:fltVal val="90"/>
                                          </p:val>
                                        </p:tav>
                                        <p:tav tm="100000">
                                          <p:val>
                                            <p:fltVal val="0"/>
                                          </p:val>
                                        </p:tav>
                                      </p:tavLst>
                                    </p:anim>
                                    <p:animEffect transition="in" filter="fade">
                                      <p:cBhvr>
                                        <p:cTn id="166" dur="1000"/>
                                        <p:tgtEl>
                                          <p:spTgt spid="37"/>
                                        </p:tgtEl>
                                      </p:cBhvr>
                                    </p:animEffect>
                                  </p:childTnLst>
                                </p:cTn>
                              </p:par>
                              <p:par>
                                <p:cTn id="167" presetID="31" presetClass="entr" presetSubtype="0" fill="hold" grpId="0" nodeType="withEffect">
                                  <p:stCondLst>
                                    <p:cond delay="250"/>
                                  </p:stCondLst>
                                  <p:childTnLst>
                                    <p:set>
                                      <p:cBhvr>
                                        <p:cTn id="168" dur="1" fill="hold">
                                          <p:stCondLst>
                                            <p:cond delay="0"/>
                                          </p:stCondLst>
                                        </p:cTn>
                                        <p:tgtEl>
                                          <p:spTgt spid="38"/>
                                        </p:tgtEl>
                                        <p:attrNameLst>
                                          <p:attrName>style.visibility</p:attrName>
                                        </p:attrNameLst>
                                      </p:cBhvr>
                                      <p:to>
                                        <p:strVal val="visible"/>
                                      </p:to>
                                    </p:set>
                                    <p:anim calcmode="lin" valueType="num">
                                      <p:cBhvr>
                                        <p:cTn id="169" dur="1000" fill="hold"/>
                                        <p:tgtEl>
                                          <p:spTgt spid="38"/>
                                        </p:tgtEl>
                                        <p:attrNameLst>
                                          <p:attrName>ppt_w</p:attrName>
                                        </p:attrNameLst>
                                      </p:cBhvr>
                                      <p:tavLst>
                                        <p:tav tm="0">
                                          <p:val>
                                            <p:fltVal val="0"/>
                                          </p:val>
                                        </p:tav>
                                        <p:tav tm="100000">
                                          <p:val>
                                            <p:strVal val="#ppt_w"/>
                                          </p:val>
                                        </p:tav>
                                      </p:tavLst>
                                    </p:anim>
                                    <p:anim calcmode="lin" valueType="num">
                                      <p:cBhvr>
                                        <p:cTn id="170" dur="1000" fill="hold"/>
                                        <p:tgtEl>
                                          <p:spTgt spid="38"/>
                                        </p:tgtEl>
                                        <p:attrNameLst>
                                          <p:attrName>ppt_h</p:attrName>
                                        </p:attrNameLst>
                                      </p:cBhvr>
                                      <p:tavLst>
                                        <p:tav tm="0">
                                          <p:val>
                                            <p:fltVal val="0"/>
                                          </p:val>
                                        </p:tav>
                                        <p:tav tm="100000">
                                          <p:val>
                                            <p:strVal val="#ppt_h"/>
                                          </p:val>
                                        </p:tav>
                                      </p:tavLst>
                                    </p:anim>
                                    <p:anim calcmode="lin" valueType="num">
                                      <p:cBhvr>
                                        <p:cTn id="171" dur="1000" fill="hold"/>
                                        <p:tgtEl>
                                          <p:spTgt spid="38"/>
                                        </p:tgtEl>
                                        <p:attrNameLst>
                                          <p:attrName>style.rotation</p:attrName>
                                        </p:attrNameLst>
                                      </p:cBhvr>
                                      <p:tavLst>
                                        <p:tav tm="0">
                                          <p:val>
                                            <p:fltVal val="90"/>
                                          </p:val>
                                        </p:tav>
                                        <p:tav tm="100000">
                                          <p:val>
                                            <p:fltVal val="0"/>
                                          </p:val>
                                        </p:tav>
                                      </p:tavLst>
                                    </p:anim>
                                    <p:animEffect transition="in" filter="fade">
                                      <p:cBhvr>
                                        <p:cTn id="172" dur="1000"/>
                                        <p:tgtEl>
                                          <p:spTgt spid="38"/>
                                        </p:tgtEl>
                                      </p:cBhvr>
                                    </p:animEffect>
                                  </p:childTnLst>
                                </p:cTn>
                              </p:par>
                              <p:par>
                                <p:cTn id="173" presetID="31" presetClass="entr" presetSubtype="0" fill="hold" grpId="0" nodeType="withEffect">
                                  <p:stCondLst>
                                    <p:cond delay="250"/>
                                  </p:stCondLst>
                                  <p:childTnLst>
                                    <p:set>
                                      <p:cBhvr>
                                        <p:cTn id="174" dur="1" fill="hold">
                                          <p:stCondLst>
                                            <p:cond delay="0"/>
                                          </p:stCondLst>
                                        </p:cTn>
                                        <p:tgtEl>
                                          <p:spTgt spid="39"/>
                                        </p:tgtEl>
                                        <p:attrNameLst>
                                          <p:attrName>style.visibility</p:attrName>
                                        </p:attrNameLst>
                                      </p:cBhvr>
                                      <p:to>
                                        <p:strVal val="visible"/>
                                      </p:to>
                                    </p:set>
                                    <p:anim calcmode="lin" valueType="num">
                                      <p:cBhvr>
                                        <p:cTn id="175" dur="1000" fill="hold"/>
                                        <p:tgtEl>
                                          <p:spTgt spid="39"/>
                                        </p:tgtEl>
                                        <p:attrNameLst>
                                          <p:attrName>ppt_w</p:attrName>
                                        </p:attrNameLst>
                                      </p:cBhvr>
                                      <p:tavLst>
                                        <p:tav tm="0">
                                          <p:val>
                                            <p:fltVal val="0"/>
                                          </p:val>
                                        </p:tav>
                                        <p:tav tm="100000">
                                          <p:val>
                                            <p:strVal val="#ppt_w"/>
                                          </p:val>
                                        </p:tav>
                                      </p:tavLst>
                                    </p:anim>
                                    <p:anim calcmode="lin" valueType="num">
                                      <p:cBhvr>
                                        <p:cTn id="176" dur="1000" fill="hold"/>
                                        <p:tgtEl>
                                          <p:spTgt spid="39"/>
                                        </p:tgtEl>
                                        <p:attrNameLst>
                                          <p:attrName>ppt_h</p:attrName>
                                        </p:attrNameLst>
                                      </p:cBhvr>
                                      <p:tavLst>
                                        <p:tav tm="0">
                                          <p:val>
                                            <p:fltVal val="0"/>
                                          </p:val>
                                        </p:tav>
                                        <p:tav tm="100000">
                                          <p:val>
                                            <p:strVal val="#ppt_h"/>
                                          </p:val>
                                        </p:tav>
                                      </p:tavLst>
                                    </p:anim>
                                    <p:anim calcmode="lin" valueType="num">
                                      <p:cBhvr>
                                        <p:cTn id="177" dur="1000" fill="hold"/>
                                        <p:tgtEl>
                                          <p:spTgt spid="39"/>
                                        </p:tgtEl>
                                        <p:attrNameLst>
                                          <p:attrName>style.rotation</p:attrName>
                                        </p:attrNameLst>
                                      </p:cBhvr>
                                      <p:tavLst>
                                        <p:tav tm="0">
                                          <p:val>
                                            <p:fltVal val="90"/>
                                          </p:val>
                                        </p:tav>
                                        <p:tav tm="100000">
                                          <p:val>
                                            <p:fltVal val="0"/>
                                          </p:val>
                                        </p:tav>
                                      </p:tavLst>
                                    </p:anim>
                                    <p:animEffect transition="in" filter="fade">
                                      <p:cBhvr>
                                        <p:cTn id="178" dur="1000"/>
                                        <p:tgtEl>
                                          <p:spTgt spid="39"/>
                                        </p:tgtEl>
                                      </p:cBhvr>
                                    </p:animEffect>
                                  </p:childTnLst>
                                </p:cTn>
                              </p:par>
                              <p:par>
                                <p:cTn id="179" presetID="31" presetClass="entr" presetSubtype="0" fill="hold" grpId="0" nodeType="withEffect">
                                  <p:stCondLst>
                                    <p:cond delay="250"/>
                                  </p:stCondLst>
                                  <p:childTnLst>
                                    <p:set>
                                      <p:cBhvr>
                                        <p:cTn id="180" dur="1" fill="hold">
                                          <p:stCondLst>
                                            <p:cond delay="0"/>
                                          </p:stCondLst>
                                        </p:cTn>
                                        <p:tgtEl>
                                          <p:spTgt spid="40"/>
                                        </p:tgtEl>
                                        <p:attrNameLst>
                                          <p:attrName>style.visibility</p:attrName>
                                        </p:attrNameLst>
                                      </p:cBhvr>
                                      <p:to>
                                        <p:strVal val="visible"/>
                                      </p:to>
                                    </p:set>
                                    <p:anim calcmode="lin" valueType="num">
                                      <p:cBhvr>
                                        <p:cTn id="181" dur="1000" fill="hold"/>
                                        <p:tgtEl>
                                          <p:spTgt spid="40"/>
                                        </p:tgtEl>
                                        <p:attrNameLst>
                                          <p:attrName>ppt_w</p:attrName>
                                        </p:attrNameLst>
                                      </p:cBhvr>
                                      <p:tavLst>
                                        <p:tav tm="0">
                                          <p:val>
                                            <p:fltVal val="0"/>
                                          </p:val>
                                        </p:tav>
                                        <p:tav tm="100000">
                                          <p:val>
                                            <p:strVal val="#ppt_w"/>
                                          </p:val>
                                        </p:tav>
                                      </p:tavLst>
                                    </p:anim>
                                    <p:anim calcmode="lin" valueType="num">
                                      <p:cBhvr>
                                        <p:cTn id="182" dur="1000" fill="hold"/>
                                        <p:tgtEl>
                                          <p:spTgt spid="40"/>
                                        </p:tgtEl>
                                        <p:attrNameLst>
                                          <p:attrName>ppt_h</p:attrName>
                                        </p:attrNameLst>
                                      </p:cBhvr>
                                      <p:tavLst>
                                        <p:tav tm="0">
                                          <p:val>
                                            <p:fltVal val="0"/>
                                          </p:val>
                                        </p:tav>
                                        <p:tav tm="100000">
                                          <p:val>
                                            <p:strVal val="#ppt_h"/>
                                          </p:val>
                                        </p:tav>
                                      </p:tavLst>
                                    </p:anim>
                                    <p:anim calcmode="lin" valueType="num">
                                      <p:cBhvr>
                                        <p:cTn id="183" dur="1000" fill="hold"/>
                                        <p:tgtEl>
                                          <p:spTgt spid="40"/>
                                        </p:tgtEl>
                                        <p:attrNameLst>
                                          <p:attrName>style.rotation</p:attrName>
                                        </p:attrNameLst>
                                      </p:cBhvr>
                                      <p:tavLst>
                                        <p:tav tm="0">
                                          <p:val>
                                            <p:fltVal val="90"/>
                                          </p:val>
                                        </p:tav>
                                        <p:tav tm="100000">
                                          <p:val>
                                            <p:fltVal val="0"/>
                                          </p:val>
                                        </p:tav>
                                      </p:tavLst>
                                    </p:anim>
                                    <p:animEffect transition="in" filter="fade">
                                      <p:cBhvr>
                                        <p:cTn id="184" dur="1000"/>
                                        <p:tgtEl>
                                          <p:spTgt spid="40"/>
                                        </p:tgtEl>
                                      </p:cBhvr>
                                    </p:animEffect>
                                  </p:childTnLst>
                                </p:cTn>
                              </p:par>
                              <p:par>
                                <p:cTn id="185" presetID="31" presetClass="entr" presetSubtype="0" fill="hold" grpId="0" nodeType="withEffect">
                                  <p:stCondLst>
                                    <p:cond delay="250"/>
                                  </p:stCondLst>
                                  <p:childTnLst>
                                    <p:set>
                                      <p:cBhvr>
                                        <p:cTn id="186" dur="1" fill="hold">
                                          <p:stCondLst>
                                            <p:cond delay="0"/>
                                          </p:stCondLst>
                                        </p:cTn>
                                        <p:tgtEl>
                                          <p:spTgt spid="41"/>
                                        </p:tgtEl>
                                        <p:attrNameLst>
                                          <p:attrName>style.visibility</p:attrName>
                                        </p:attrNameLst>
                                      </p:cBhvr>
                                      <p:to>
                                        <p:strVal val="visible"/>
                                      </p:to>
                                    </p:set>
                                    <p:anim calcmode="lin" valueType="num">
                                      <p:cBhvr>
                                        <p:cTn id="187" dur="1000" fill="hold"/>
                                        <p:tgtEl>
                                          <p:spTgt spid="41"/>
                                        </p:tgtEl>
                                        <p:attrNameLst>
                                          <p:attrName>ppt_w</p:attrName>
                                        </p:attrNameLst>
                                      </p:cBhvr>
                                      <p:tavLst>
                                        <p:tav tm="0">
                                          <p:val>
                                            <p:fltVal val="0"/>
                                          </p:val>
                                        </p:tav>
                                        <p:tav tm="100000">
                                          <p:val>
                                            <p:strVal val="#ppt_w"/>
                                          </p:val>
                                        </p:tav>
                                      </p:tavLst>
                                    </p:anim>
                                    <p:anim calcmode="lin" valueType="num">
                                      <p:cBhvr>
                                        <p:cTn id="188" dur="1000" fill="hold"/>
                                        <p:tgtEl>
                                          <p:spTgt spid="41"/>
                                        </p:tgtEl>
                                        <p:attrNameLst>
                                          <p:attrName>ppt_h</p:attrName>
                                        </p:attrNameLst>
                                      </p:cBhvr>
                                      <p:tavLst>
                                        <p:tav tm="0">
                                          <p:val>
                                            <p:fltVal val="0"/>
                                          </p:val>
                                        </p:tav>
                                        <p:tav tm="100000">
                                          <p:val>
                                            <p:strVal val="#ppt_h"/>
                                          </p:val>
                                        </p:tav>
                                      </p:tavLst>
                                    </p:anim>
                                    <p:anim calcmode="lin" valueType="num">
                                      <p:cBhvr>
                                        <p:cTn id="189" dur="1000" fill="hold"/>
                                        <p:tgtEl>
                                          <p:spTgt spid="41"/>
                                        </p:tgtEl>
                                        <p:attrNameLst>
                                          <p:attrName>style.rotation</p:attrName>
                                        </p:attrNameLst>
                                      </p:cBhvr>
                                      <p:tavLst>
                                        <p:tav tm="0">
                                          <p:val>
                                            <p:fltVal val="90"/>
                                          </p:val>
                                        </p:tav>
                                        <p:tav tm="100000">
                                          <p:val>
                                            <p:fltVal val="0"/>
                                          </p:val>
                                        </p:tav>
                                      </p:tavLst>
                                    </p:anim>
                                    <p:animEffect transition="in" filter="fade">
                                      <p:cBhvr>
                                        <p:cTn id="190" dur="1000"/>
                                        <p:tgtEl>
                                          <p:spTgt spid="41"/>
                                        </p:tgtEl>
                                      </p:cBhvr>
                                    </p:animEffect>
                                  </p:childTnLst>
                                </p:cTn>
                              </p:par>
                              <p:par>
                                <p:cTn id="191" presetID="31" presetClass="entr" presetSubtype="0" fill="hold" grpId="0" nodeType="withEffect">
                                  <p:stCondLst>
                                    <p:cond delay="250"/>
                                  </p:stCondLst>
                                  <p:childTnLst>
                                    <p:set>
                                      <p:cBhvr>
                                        <p:cTn id="192" dur="1" fill="hold">
                                          <p:stCondLst>
                                            <p:cond delay="0"/>
                                          </p:stCondLst>
                                        </p:cTn>
                                        <p:tgtEl>
                                          <p:spTgt spid="42"/>
                                        </p:tgtEl>
                                        <p:attrNameLst>
                                          <p:attrName>style.visibility</p:attrName>
                                        </p:attrNameLst>
                                      </p:cBhvr>
                                      <p:to>
                                        <p:strVal val="visible"/>
                                      </p:to>
                                    </p:set>
                                    <p:anim calcmode="lin" valueType="num">
                                      <p:cBhvr>
                                        <p:cTn id="193" dur="1000" fill="hold"/>
                                        <p:tgtEl>
                                          <p:spTgt spid="42"/>
                                        </p:tgtEl>
                                        <p:attrNameLst>
                                          <p:attrName>ppt_w</p:attrName>
                                        </p:attrNameLst>
                                      </p:cBhvr>
                                      <p:tavLst>
                                        <p:tav tm="0">
                                          <p:val>
                                            <p:fltVal val="0"/>
                                          </p:val>
                                        </p:tav>
                                        <p:tav tm="100000">
                                          <p:val>
                                            <p:strVal val="#ppt_w"/>
                                          </p:val>
                                        </p:tav>
                                      </p:tavLst>
                                    </p:anim>
                                    <p:anim calcmode="lin" valueType="num">
                                      <p:cBhvr>
                                        <p:cTn id="194" dur="1000" fill="hold"/>
                                        <p:tgtEl>
                                          <p:spTgt spid="42"/>
                                        </p:tgtEl>
                                        <p:attrNameLst>
                                          <p:attrName>ppt_h</p:attrName>
                                        </p:attrNameLst>
                                      </p:cBhvr>
                                      <p:tavLst>
                                        <p:tav tm="0">
                                          <p:val>
                                            <p:fltVal val="0"/>
                                          </p:val>
                                        </p:tav>
                                        <p:tav tm="100000">
                                          <p:val>
                                            <p:strVal val="#ppt_h"/>
                                          </p:val>
                                        </p:tav>
                                      </p:tavLst>
                                    </p:anim>
                                    <p:anim calcmode="lin" valueType="num">
                                      <p:cBhvr>
                                        <p:cTn id="195" dur="1000" fill="hold"/>
                                        <p:tgtEl>
                                          <p:spTgt spid="42"/>
                                        </p:tgtEl>
                                        <p:attrNameLst>
                                          <p:attrName>style.rotation</p:attrName>
                                        </p:attrNameLst>
                                      </p:cBhvr>
                                      <p:tavLst>
                                        <p:tav tm="0">
                                          <p:val>
                                            <p:fltVal val="90"/>
                                          </p:val>
                                        </p:tav>
                                        <p:tav tm="100000">
                                          <p:val>
                                            <p:fltVal val="0"/>
                                          </p:val>
                                        </p:tav>
                                      </p:tavLst>
                                    </p:anim>
                                    <p:animEffect transition="in" filter="fade">
                                      <p:cBhvr>
                                        <p:cTn id="196" dur="1000"/>
                                        <p:tgtEl>
                                          <p:spTgt spid="42"/>
                                        </p:tgtEl>
                                      </p:cBhvr>
                                    </p:animEffect>
                                  </p:childTnLst>
                                </p:cTn>
                              </p:par>
                              <p:par>
                                <p:cTn id="197" presetID="31" presetClass="entr" presetSubtype="0" fill="hold" grpId="0" nodeType="withEffect">
                                  <p:stCondLst>
                                    <p:cond delay="250"/>
                                  </p:stCondLst>
                                  <p:childTnLst>
                                    <p:set>
                                      <p:cBhvr>
                                        <p:cTn id="198" dur="1" fill="hold">
                                          <p:stCondLst>
                                            <p:cond delay="0"/>
                                          </p:stCondLst>
                                        </p:cTn>
                                        <p:tgtEl>
                                          <p:spTgt spid="43"/>
                                        </p:tgtEl>
                                        <p:attrNameLst>
                                          <p:attrName>style.visibility</p:attrName>
                                        </p:attrNameLst>
                                      </p:cBhvr>
                                      <p:to>
                                        <p:strVal val="visible"/>
                                      </p:to>
                                    </p:set>
                                    <p:anim calcmode="lin" valueType="num">
                                      <p:cBhvr>
                                        <p:cTn id="199" dur="1000" fill="hold"/>
                                        <p:tgtEl>
                                          <p:spTgt spid="43"/>
                                        </p:tgtEl>
                                        <p:attrNameLst>
                                          <p:attrName>ppt_w</p:attrName>
                                        </p:attrNameLst>
                                      </p:cBhvr>
                                      <p:tavLst>
                                        <p:tav tm="0">
                                          <p:val>
                                            <p:fltVal val="0"/>
                                          </p:val>
                                        </p:tav>
                                        <p:tav tm="100000">
                                          <p:val>
                                            <p:strVal val="#ppt_w"/>
                                          </p:val>
                                        </p:tav>
                                      </p:tavLst>
                                    </p:anim>
                                    <p:anim calcmode="lin" valueType="num">
                                      <p:cBhvr>
                                        <p:cTn id="200" dur="1000" fill="hold"/>
                                        <p:tgtEl>
                                          <p:spTgt spid="43"/>
                                        </p:tgtEl>
                                        <p:attrNameLst>
                                          <p:attrName>ppt_h</p:attrName>
                                        </p:attrNameLst>
                                      </p:cBhvr>
                                      <p:tavLst>
                                        <p:tav tm="0">
                                          <p:val>
                                            <p:fltVal val="0"/>
                                          </p:val>
                                        </p:tav>
                                        <p:tav tm="100000">
                                          <p:val>
                                            <p:strVal val="#ppt_h"/>
                                          </p:val>
                                        </p:tav>
                                      </p:tavLst>
                                    </p:anim>
                                    <p:anim calcmode="lin" valueType="num">
                                      <p:cBhvr>
                                        <p:cTn id="201" dur="1000" fill="hold"/>
                                        <p:tgtEl>
                                          <p:spTgt spid="43"/>
                                        </p:tgtEl>
                                        <p:attrNameLst>
                                          <p:attrName>style.rotation</p:attrName>
                                        </p:attrNameLst>
                                      </p:cBhvr>
                                      <p:tavLst>
                                        <p:tav tm="0">
                                          <p:val>
                                            <p:fltVal val="90"/>
                                          </p:val>
                                        </p:tav>
                                        <p:tav tm="100000">
                                          <p:val>
                                            <p:fltVal val="0"/>
                                          </p:val>
                                        </p:tav>
                                      </p:tavLst>
                                    </p:anim>
                                    <p:animEffect transition="in" filter="fade">
                                      <p:cBhvr>
                                        <p:cTn id="202" dur="1000"/>
                                        <p:tgtEl>
                                          <p:spTgt spid="43"/>
                                        </p:tgtEl>
                                      </p:cBhvr>
                                    </p:animEffect>
                                  </p:childTnLst>
                                </p:cTn>
                              </p:par>
                              <p:par>
                                <p:cTn id="203" presetID="31" presetClass="entr" presetSubtype="0" fill="hold" grpId="0" nodeType="withEffect">
                                  <p:stCondLst>
                                    <p:cond delay="250"/>
                                  </p:stCondLst>
                                  <p:childTnLst>
                                    <p:set>
                                      <p:cBhvr>
                                        <p:cTn id="204" dur="1" fill="hold">
                                          <p:stCondLst>
                                            <p:cond delay="0"/>
                                          </p:stCondLst>
                                        </p:cTn>
                                        <p:tgtEl>
                                          <p:spTgt spid="44"/>
                                        </p:tgtEl>
                                        <p:attrNameLst>
                                          <p:attrName>style.visibility</p:attrName>
                                        </p:attrNameLst>
                                      </p:cBhvr>
                                      <p:to>
                                        <p:strVal val="visible"/>
                                      </p:to>
                                    </p:set>
                                    <p:anim calcmode="lin" valueType="num">
                                      <p:cBhvr>
                                        <p:cTn id="205" dur="1000" fill="hold"/>
                                        <p:tgtEl>
                                          <p:spTgt spid="44"/>
                                        </p:tgtEl>
                                        <p:attrNameLst>
                                          <p:attrName>ppt_w</p:attrName>
                                        </p:attrNameLst>
                                      </p:cBhvr>
                                      <p:tavLst>
                                        <p:tav tm="0">
                                          <p:val>
                                            <p:fltVal val="0"/>
                                          </p:val>
                                        </p:tav>
                                        <p:tav tm="100000">
                                          <p:val>
                                            <p:strVal val="#ppt_w"/>
                                          </p:val>
                                        </p:tav>
                                      </p:tavLst>
                                    </p:anim>
                                    <p:anim calcmode="lin" valueType="num">
                                      <p:cBhvr>
                                        <p:cTn id="206" dur="1000" fill="hold"/>
                                        <p:tgtEl>
                                          <p:spTgt spid="44"/>
                                        </p:tgtEl>
                                        <p:attrNameLst>
                                          <p:attrName>ppt_h</p:attrName>
                                        </p:attrNameLst>
                                      </p:cBhvr>
                                      <p:tavLst>
                                        <p:tav tm="0">
                                          <p:val>
                                            <p:fltVal val="0"/>
                                          </p:val>
                                        </p:tav>
                                        <p:tav tm="100000">
                                          <p:val>
                                            <p:strVal val="#ppt_h"/>
                                          </p:val>
                                        </p:tav>
                                      </p:tavLst>
                                    </p:anim>
                                    <p:anim calcmode="lin" valueType="num">
                                      <p:cBhvr>
                                        <p:cTn id="207" dur="1000" fill="hold"/>
                                        <p:tgtEl>
                                          <p:spTgt spid="44"/>
                                        </p:tgtEl>
                                        <p:attrNameLst>
                                          <p:attrName>style.rotation</p:attrName>
                                        </p:attrNameLst>
                                      </p:cBhvr>
                                      <p:tavLst>
                                        <p:tav tm="0">
                                          <p:val>
                                            <p:fltVal val="90"/>
                                          </p:val>
                                        </p:tav>
                                        <p:tav tm="100000">
                                          <p:val>
                                            <p:fltVal val="0"/>
                                          </p:val>
                                        </p:tav>
                                      </p:tavLst>
                                    </p:anim>
                                    <p:animEffect transition="in" filter="fade">
                                      <p:cBhvr>
                                        <p:cTn id="208" dur="1000"/>
                                        <p:tgtEl>
                                          <p:spTgt spid="44"/>
                                        </p:tgtEl>
                                      </p:cBhvr>
                                    </p:animEffect>
                                  </p:childTnLst>
                                </p:cTn>
                              </p:par>
                              <p:par>
                                <p:cTn id="209" presetID="31" presetClass="entr" presetSubtype="0" fill="hold" grpId="0" nodeType="withEffect">
                                  <p:stCondLst>
                                    <p:cond delay="250"/>
                                  </p:stCondLst>
                                  <p:childTnLst>
                                    <p:set>
                                      <p:cBhvr>
                                        <p:cTn id="210" dur="1" fill="hold">
                                          <p:stCondLst>
                                            <p:cond delay="0"/>
                                          </p:stCondLst>
                                        </p:cTn>
                                        <p:tgtEl>
                                          <p:spTgt spid="45"/>
                                        </p:tgtEl>
                                        <p:attrNameLst>
                                          <p:attrName>style.visibility</p:attrName>
                                        </p:attrNameLst>
                                      </p:cBhvr>
                                      <p:to>
                                        <p:strVal val="visible"/>
                                      </p:to>
                                    </p:set>
                                    <p:anim calcmode="lin" valueType="num">
                                      <p:cBhvr>
                                        <p:cTn id="211" dur="1000" fill="hold"/>
                                        <p:tgtEl>
                                          <p:spTgt spid="45"/>
                                        </p:tgtEl>
                                        <p:attrNameLst>
                                          <p:attrName>ppt_w</p:attrName>
                                        </p:attrNameLst>
                                      </p:cBhvr>
                                      <p:tavLst>
                                        <p:tav tm="0">
                                          <p:val>
                                            <p:fltVal val="0"/>
                                          </p:val>
                                        </p:tav>
                                        <p:tav tm="100000">
                                          <p:val>
                                            <p:strVal val="#ppt_w"/>
                                          </p:val>
                                        </p:tav>
                                      </p:tavLst>
                                    </p:anim>
                                    <p:anim calcmode="lin" valueType="num">
                                      <p:cBhvr>
                                        <p:cTn id="212" dur="1000" fill="hold"/>
                                        <p:tgtEl>
                                          <p:spTgt spid="45"/>
                                        </p:tgtEl>
                                        <p:attrNameLst>
                                          <p:attrName>ppt_h</p:attrName>
                                        </p:attrNameLst>
                                      </p:cBhvr>
                                      <p:tavLst>
                                        <p:tav tm="0">
                                          <p:val>
                                            <p:fltVal val="0"/>
                                          </p:val>
                                        </p:tav>
                                        <p:tav tm="100000">
                                          <p:val>
                                            <p:strVal val="#ppt_h"/>
                                          </p:val>
                                        </p:tav>
                                      </p:tavLst>
                                    </p:anim>
                                    <p:anim calcmode="lin" valueType="num">
                                      <p:cBhvr>
                                        <p:cTn id="213" dur="1000" fill="hold"/>
                                        <p:tgtEl>
                                          <p:spTgt spid="45"/>
                                        </p:tgtEl>
                                        <p:attrNameLst>
                                          <p:attrName>style.rotation</p:attrName>
                                        </p:attrNameLst>
                                      </p:cBhvr>
                                      <p:tavLst>
                                        <p:tav tm="0">
                                          <p:val>
                                            <p:fltVal val="90"/>
                                          </p:val>
                                        </p:tav>
                                        <p:tav tm="100000">
                                          <p:val>
                                            <p:fltVal val="0"/>
                                          </p:val>
                                        </p:tav>
                                      </p:tavLst>
                                    </p:anim>
                                    <p:animEffect transition="in" filter="fade">
                                      <p:cBhvr>
                                        <p:cTn id="214" dur="1000"/>
                                        <p:tgtEl>
                                          <p:spTgt spid="45"/>
                                        </p:tgtEl>
                                      </p:cBhvr>
                                    </p:animEffect>
                                  </p:childTnLst>
                                </p:cTn>
                              </p:par>
                              <p:par>
                                <p:cTn id="215" presetID="31" presetClass="entr" presetSubtype="0" fill="hold" grpId="0" nodeType="withEffect">
                                  <p:stCondLst>
                                    <p:cond delay="250"/>
                                  </p:stCondLst>
                                  <p:childTnLst>
                                    <p:set>
                                      <p:cBhvr>
                                        <p:cTn id="216" dur="1" fill="hold">
                                          <p:stCondLst>
                                            <p:cond delay="0"/>
                                          </p:stCondLst>
                                        </p:cTn>
                                        <p:tgtEl>
                                          <p:spTgt spid="46"/>
                                        </p:tgtEl>
                                        <p:attrNameLst>
                                          <p:attrName>style.visibility</p:attrName>
                                        </p:attrNameLst>
                                      </p:cBhvr>
                                      <p:to>
                                        <p:strVal val="visible"/>
                                      </p:to>
                                    </p:set>
                                    <p:anim calcmode="lin" valueType="num">
                                      <p:cBhvr>
                                        <p:cTn id="217" dur="1000" fill="hold"/>
                                        <p:tgtEl>
                                          <p:spTgt spid="46"/>
                                        </p:tgtEl>
                                        <p:attrNameLst>
                                          <p:attrName>ppt_w</p:attrName>
                                        </p:attrNameLst>
                                      </p:cBhvr>
                                      <p:tavLst>
                                        <p:tav tm="0">
                                          <p:val>
                                            <p:fltVal val="0"/>
                                          </p:val>
                                        </p:tav>
                                        <p:tav tm="100000">
                                          <p:val>
                                            <p:strVal val="#ppt_w"/>
                                          </p:val>
                                        </p:tav>
                                      </p:tavLst>
                                    </p:anim>
                                    <p:anim calcmode="lin" valueType="num">
                                      <p:cBhvr>
                                        <p:cTn id="218" dur="1000" fill="hold"/>
                                        <p:tgtEl>
                                          <p:spTgt spid="46"/>
                                        </p:tgtEl>
                                        <p:attrNameLst>
                                          <p:attrName>ppt_h</p:attrName>
                                        </p:attrNameLst>
                                      </p:cBhvr>
                                      <p:tavLst>
                                        <p:tav tm="0">
                                          <p:val>
                                            <p:fltVal val="0"/>
                                          </p:val>
                                        </p:tav>
                                        <p:tav tm="100000">
                                          <p:val>
                                            <p:strVal val="#ppt_h"/>
                                          </p:val>
                                        </p:tav>
                                      </p:tavLst>
                                    </p:anim>
                                    <p:anim calcmode="lin" valueType="num">
                                      <p:cBhvr>
                                        <p:cTn id="219" dur="1000" fill="hold"/>
                                        <p:tgtEl>
                                          <p:spTgt spid="46"/>
                                        </p:tgtEl>
                                        <p:attrNameLst>
                                          <p:attrName>style.rotation</p:attrName>
                                        </p:attrNameLst>
                                      </p:cBhvr>
                                      <p:tavLst>
                                        <p:tav tm="0">
                                          <p:val>
                                            <p:fltVal val="90"/>
                                          </p:val>
                                        </p:tav>
                                        <p:tav tm="100000">
                                          <p:val>
                                            <p:fltVal val="0"/>
                                          </p:val>
                                        </p:tav>
                                      </p:tavLst>
                                    </p:anim>
                                    <p:animEffect transition="in" filter="fade">
                                      <p:cBhvr>
                                        <p:cTn id="220" dur="1000"/>
                                        <p:tgtEl>
                                          <p:spTgt spid="46"/>
                                        </p:tgtEl>
                                      </p:cBhvr>
                                    </p:animEffect>
                                  </p:childTnLst>
                                </p:cTn>
                              </p:par>
                              <p:par>
                                <p:cTn id="221" presetID="31" presetClass="entr" presetSubtype="0" fill="hold" grpId="0" nodeType="withEffect">
                                  <p:stCondLst>
                                    <p:cond delay="250"/>
                                  </p:stCondLst>
                                  <p:childTnLst>
                                    <p:set>
                                      <p:cBhvr>
                                        <p:cTn id="222" dur="1" fill="hold">
                                          <p:stCondLst>
                                            <p:cond delay="0"/>
                                          </p:stCondLst>
                                        </p:cTn>
                                        <p:tgtEl>
                                          <p:spTgt spid="47"/>
                                        </p:tgtEl>
                                        <p:attrNameLst>
                                          <p:attrName>style.visibility</p:attrName>
                                        </p:attrNameLst>
                                      </p:cBhvr>
                                      <p:to>
                                        <p:strVal val="visible"/>
                                      </p:to>
                                    </p:set>
                                    <p:anim calcmode="lin" valueType="num">
                                      <p:cBhvr>
                                        <p:cTn id="223" dur="1000" fill="hold"/>
                                        <p:tgtEl>
                                          <p:spTgt spid="47"/>
                                        </p:tgtEl>
                                        <p:attrNameLst>
                                          <p:attrName>ppt_w</p:attrName>
                                        </p:attrNameLst>
                                      </p:cBhvr>
                                      <p:tavLst>
                                        <p:tav tm="0">
                                          <p:val>
                                            <p:fltVal val="0"/>
                                          </p:val>
                                        </p:tav>
                                        <p:tav tm="100000">
                                          <p:val>
                                            <p:strVal val="#ppt_w"/>
                                          </p:val>
                                        </p:tav>
                                      </p:tavLst>
                                    </p:anim>
                                    <p:anim calcmode="lin" valueType="num">
                                      <p:cBhvr>
                                        <p:cTn id="224" dur="1000" fill="hold"/>
                                        <p:tgtEl>
                                          <p:spTgt spid="47"/>
                                        </p:tgtEl>
                                        <p:attrNameLst>
                                          <p:attrName>ppt_h</p:attrName>
                                        </p:attrNameLst>
                                      </p:cBhvr>
                                      <p:tavLst>
                                        <p:tav tm="0">
                                          <p:val>
                                            <p:fltVal val="0"/>
                                          </p:val>
                                        </p:tav>
                                        <p:tav tm="100000">
                                          <p:val>
                                            <p:strVal val="#ppt_h"/>
                                          </p:val>
                                        </p:tav>
                                      </p:tavLst>
                                    </p:anim>
                                    <p:anim calcmode="lin" valueType="num">
                                      <p:cBhvr>
                                        <p:cTn id="225" dur="1000" fill="hold"/>
                                        <p:tgtEl>
                                          <p:spTgt spid="47"/>
                                        </p:tgtEl>
                                        <p:attrNameLst>
                                          <p:attrName>style.rotation</p:attrName>
                                        </p:attrNameLst>
                                      </p:cBhvr>
                                      <p:tavLst>
                                        <p:tav tm="0">
                                          <p:val>
                                            <p:fltVal val="90"/>
                                          </p:val>
                                        </p:tav>
                                        <p:tav tm="100000">
                                          <p:val>
                                            <p:fltVal val="0"/>
                                          </p:val>
                                        </p:tav>
                                      </p:tavLst>
                                    </p:anim>
                                    <p:animEffect transition="in" filter="fade">
                                      <p:cBhvr>
                                        <p:cTn id="226" dur="1000"/>
                                        <p:tgtEl>
                                          <p:spTgt spid="47"/>
                                        </p:tgtEl>
                                      </p:cBhvr>
                                    </p:animEffect>
                                  </p:childTnLst>
                                </p:cTn>
                              </p:par>
                              <p:par>
                                <p:cTn id="227" presetID="31" presetClass="entr" presetSubtype="0" fill="hold" grpId="0" nodeType="withEffect">
                                  <p:stCondLst>
                                    <p:cond delay="250"/>
                                  </p:stCondLst>
                                  <p:childTnLst>
                                    <p:set>
                                      <p:cBhvr>
                                        <p:cTn id="228" dur="1" fill="hold">
                                          <p:stCondLst>
                                            <p:cond delay="0"/>
                                          </p:stCondLst>
                                        </p:cTn>
                                        <p:tgtEl>
                                          <p:spTgt spid="48"/>
                                        </p:tgtEl>
                                        <p:attrNameLst>
                                          <p:attrName>style.visibility</p:attrName>
                                        </p:attrNameLst>
                                      </p:cBhvr>
                                      <p:to>
                                        <p:strVal val="visible"/>
                                      </p:to>
                                    </p:set>
                                    <p:anim calcmode="lin" valueType="num">
                                      <p:cBhvr>
                                        <p:cTn id="229" dur="1000" fill="hold"/>
                                        <p:tgtEl>
                                          <p:spTgt spid="48"/>
                                        </p:tgtEl>
                                        <p:attrNameLst>
                                          <p:attrName>ppt_w</p:attrName>
                                        </p:attrNameLst>
                                      </p:cBhvr>
                                      <p:tavLst>
                                        <p:tav tm="0">
                                          <p:val>
                                            <p:fltVal val="0"/>
                                          </p:val>
                                        </p:tav>
                                        <p:tav tm="100000">
                                          <p:val>
                                            <p:strVal val="#ppt_w"/>
                                          </p:val>
                                        </p:tav>
                                      </p:tavLst>
                                    </p:anim>
                                    <p:anim calcmode="lin" valueType="num">
                                      <p:cBhvr>
                                        <p:cTn id="230" dur="1000" fill="hold"/>
                                        <p:tgtEl>
                                          <p:spTgt spid="48"/>
                                        </p:tgtEl>
                                        <p:attrNameLst>
                                          <p:attrName>ppt_h</p:attrName>
                                        </p:attrNameLst>
                                      </p:cBhvr>
                                      <p:tavLst>
                                        <p:tav tm="0">
                                          <p:val>
                                            <p:fltVal val="0"/>
                                          </p:val>
                                        </p:tav>
                                        <p:tav tm="100000">
                                          <p:val>
                                            <p:strVal val="#ppt_h"/>
                                          </p:val>
                                        </p:tav>
                                      </p:tavLst>
                                    </p:anim>
                                    <p:anim calcmode="lin" valueType="num">
                                      <p:cBhvr>
                                        <p:cTn id="231" dur="1000" fill="hold"/>
                                        <p:tgtEl>
                                          <p:spTgt spid="48"/>
                                        </p:tgtEl>
                                        <p:attrNameLst>
                                          <p:attrName>style.rotation</p:attrName>
                                        </p:attrNameLst>
                                      </p:cBhvr>
                                      <p:tavLst>
                                        <p:tav tm="0">
                                          <p:val>
                                            <p:fltVal val="90"/>
                                          </p:val>
                                        </p:tav>
                                        <p:tav tm="100000">
                                          <p:val>
                                            <p:fltVal val="0"/>
                                          </p:val>
                                        </p:tav>
                                      </p:tavLst>
                                    </p:anim>
                                    <p:animEffect transition="in" filter="fade">
                                      <p:cBhvr>
                                        <p:cTn id="232" dur="1000"/>
                                        <p:tgtEl>
                                          <p:spTgt spid="48"/>
                                        </p:tgtEl>
                                      </p:cBhvr>
                                    </p:animEffect>
                                  </p:childTnLst>
                                </p:cTn>
                              </p:par>
                              <p:par>
                                <p:cTn id="233" presetID="31" presetClass="entr" presetSubtype="0" fill="hold" grpId="0" nodeType="withEffect">
                                  <p:stCondLst>
                                    <p:cond delay="250"/>
                                  </p:stCondLst>
                                  <p:childTnLst>
                                    <p:set>
                                      <p:cBhvr>
                                        <p:cTn id="234" dur="1" fill="hold">
                                          <p:stCondLst>
                                            <p:cond delay="0"/>
                                          </p:stCondLst>
                                        </p:cTn>
                                        <p:tgtEl>
                                          <p:spTgt spid="49"/>
                                        </p:tgtEl>
                                        <p:attrNameLst>
                                          <p:attrName>style.visibility</p:attrName>
                                        </p:attrNameLst>
                                      </p:cBhvr>
                                      <p:to>
                                        <p:strVal val="visible"/>
                                      </p:to>
                                    </p:set>
                                    <p:anim calcmode="lin" valueType="num">
                                      <p:cBhvr>
                                        <p:cTn id="235" dur="1000" fill="hold"/>
                                        <p:tgtEl>
                                          <p:spTgt spid="49"/>
                                        </p:tgtEl>
                                        <p:attrNameLst>
                                          <p:attrName>ppt_w</p:attrName>
                                        </p:attrNameLst>
                                      </p:cBhvr>
                                      <p:tavLst>
                                        <p:tav tm="0">
                                          <p:val>
                                            <p:fltVal val="0"/>
                                          </p:val>
                                        </p:tav>
                                        <p:tav tm="100000">
                                          <p:val>
                                            <p:strVal val="#ppt_w"/>
                                          </p:val>
                                        </p:tav>
                                      </p:tavLst>
                                    </p:anim>
                                    <p:anim calcmode="lin" valueType="num">
                                      <p:cBhvr>
                                        <p:cTn id="236" dur="1000" fill="hold"/>
                                        <p:tgtEl>
                                          <p:spTgt spid="49"/>
                                        </p:tgtEl>
                                        <p:attrNameLst>
                                          <p:attrName>ppt_h</p:attrName>
                                        </p:attrNameLst>
                                      </p:cBhvr>
                                      <p:tavLst>
                                        <p:tav tm="0">
                                          <p:val>
                                            <p:fltVal val="0"/>
                                          </p:val>
                                        </p:tav>
                                        <p:tav tm="100000">
                                          <p:val>
                                            <p:strVal val="#ppt_h"/>
                                          </p:val>
                                        </p:tav>
                                      </p:tavLst>
                                    </p:anim>
                                    <p:anim calcmode="lin" valueType="num">
                                      <p:cBhvr>
                                        <p:cTn id="237" dur="1000" fill="hold"/>
                                        <p:tgtEl>
                                          <p:spTgt spid="49"/>
                                        </p:tgtEl>
                                        <p:attrNameLst>
                                          <p:attrName>style.rotation</p:attrName>
                                        </p:attrNameLst>
                                      </p:cBhvr>
                                      <p:tavLst>
                                        <p:tav tm="0">
                                          <p:val>
                                            <p:fltVal val="90"/>
                                          </p:val>
                                        </p:tav>
                                        <p:tav tm="100000">
                                          <p:val>
                                            <p:fltVal val="0"/>
                                          </p:val>
                                        </p:tav>
                                      </p:tavLst>
                                    </p:anim>
                                    <p:animEffect transition="in" filter="fade">
                                      <p:cBhvr>
                                        <p:cTn id="238" dur="1000"/>
                                        <p:tgtEl>
                                          <p:spTgt spid="49"/>
                                        </p:tgtEl>
                                      </p:cBhvr>
                                    </p:animEffect>
                                  </p:childTnLst>
                                </p:cTn>
                              </p:par>
                              <p:par>
                                <p:cTn id="239" presetID="31" presetClass="entr" presetSubtype="0" fill="hold" grpId="0" nodeType="withEffect">
                                  <p:stCondLst>
                                    <p:cond delay="250"/>
                                  </p:stCondLst>
                                  <p:childTnLst>
                                    <p:set>
                                      <p:cBhvr>
                                        <p:cTn id="240" dur="1" fill="hold">
                                          <p:stCondLst>
                                            <p:cond delay="0"/>
                                          </p:stCondLst>
                                        </p:cTn>
                                        <p:tgtEl>
                                          <p:spTgt spid="50"/>
                                        </p:tgtEl>
                                        <p:attrNameLst>
                                          <p:attrName>style.visibility</p:attrName>
                                        </p:attrNameLst>
                                      </p:cBhvr>
                                      <p:to>
                                        <p:strVal val="visible"/>
                                      </p:to>
                                    </p:set>
                                    <p:anim calcmode="lin" valueType="num">
                                      <p:cBhvr>
                                        <p:cTn id="241" dur="1000" fill="hold"/>
                                        <p:tgtEl>
                                          <p:spTgt spid="50"/>
                                        </p:tgtEl>
                                        <p:attrNameLst>
                                          <p:attrName>ppt_w</p:attrName>
                                        </p:attrNameLst>
                                      </p:cBhvr>
                                      <p:tavLst>
                                        <p:tav tm="0">
                                          <p:val>
                                            <p:fltVal val="0"/>
                                          </p:val>
                                        </p:tav>
                                        <p:tav tm="100000">
                                          <p:val>
                                            <p:strVal val="#ppt_w"/>
                                          </p:val>
                                        </p:tav>
                                      </p:tavLst>
                                    </p:anim>
                                    <p:anim calcmode="lin" valueType="num">
                                      <p:cBhvr>
                                        <p:cTn id="242" dur="1000" fill="hold"/>
                                        <p:tgtEl>
                                          <p:spTgt spid="50"/>
                                        </p:tgtEl>
                                        <p:attrNameLst>
                                          <p:attrName>ppt_h</p:attrName>
                                        </p:attrNameLst>
                                      </p:cBhvr>
                                      <p:tavLst>
                                        <p:tav tm="0">
                                          <p:val>
                                            <p:fltVal val="0"/>
                                          </p:val>
                                        </p:tav>
                                        <p:tav tm="100000">
                                          <p:val>
                                            <p:strVal val="#ppt_h"/>
                                          </p:val>
                                        </p:tav>
                                      </p:tavLst>
                                    </p:anim>
                                    <p:anim calcmode="lin" valueType="num">
                                      <p:cBhvr>
                                        <p:cTn id="243" dur="1000" fill="hold"/>
                                        <p:tgtEl>
                                          <p:spTgt spid="50"/>
                                        </p:tgtEl>
                                        <p:attrNameLst>
                                          <p:attrName>style.rotation</p:attrName>
                                        </p:attrNameLst>
                                      </p:cBhvr>
                                      <p:tavLst>
                                        <p:tav tm="0">
                                          <p:val>
                                            <p:fltVal val="90"/>
                                          </p:val>
                                        </p:tav>
                                        <p:tav tm="100000">
                                          <p:val>
                                            <p:fltVal val="0"/>
                                          </p:val>
                                        </p:tav>
                                      </p:tavLst>
                                    </p:anim>
                                    <p:animEffect transition="in" filter="fade">
                                      <p:cBhvr>
                                        <p:cTn id="244" dur="1000"/>
                                        <p:tgtEl>
                                          <p:spTgt spid="50"/>
                                        </p:tgtEl>
                                      </p:cBhvr>
                                    </p:animEffect>
                                  </p:childTnLst>
                                </p:cTn>
                              </p:par>
                              <p:par>
                                <p:cTn id="245" presetID="31" presetClass="entr" presetSubtype="0" fill="hold" grpId="0" nodeType="withEffect">
                                  <p:stCondLst>
                                    <p:cond delay="250"/>
                                  </p:stCondLst>
                                  <p:childTnLst>
                                    <p:set>
                                      <p:cBhvr>
                                        <p:cTn id="246" dur="1" fill="hold">
                                          <p:stCondLst>
                                            <p:cond delay="0"/>
                                          </p:stCondLst>
                                        </p:cTn>
                                        <p:tgtEl>
                                          <p:spTgt spid="51"/>
                                        </p:tgtEl>
                                        <p:attrNameLst>
                                          <p:attrName>style.visibility</p:attrName>
                                        </p:attrNameLst>
                                      </p:cBhvr>
                                      <p:to>
                                        <p:strVal val="visible"/>
                                      </p:to>
                                    </p:set>
                                    <p:anim calcmode="lin" valueType="num">
                                      <p:cBhvr>
                                        <p:cTn id="247" dur="1000" fill="hold"/>
                                        <p:tgtEl>
                                          <p:spTgt spid="51"/>
                                        </p:tgtEl>
                                        <p:attrNameLst>
                                          <p:attrName>ppt_w</p:attrName>
                                        </p:attrNameLst>
                                      </p:cBhvr>
                                      <p:tavLst>
                                        <p:tav tm="0">
                                          <p:val>
                                            <p:fltVal val="0"/>
                                          </p:val>
                                        </p:tav>
                                        <p:tav tm="100000">
                                          <p:val>
                                            <p:strVal val="#ppt_w"/>
                                          </p:val>
                                        </p:tav>
                                      </p:tavLst>
                                    </p:anim>
                                    <p:anim calcmode="lin" valueType="num">
                                      <p:cBhvr>
                                        <p:cTn id="248" dur="1000" fill="hold"/>
                                        <p:tgtEl>
                                          <p:spTgt spid="51"/>
                                        </p:tgtEl>
                                        <p:attrNameLst>
                                          <p:attrName>ppt_h</p:attrName>
                                        </p:attrNameLst>
                                      </p:cBhvr>
                                      <p:tavLst>
                                        <p:tav tm="0">
                                          <p:val>
                                            <p:fltVal val="0"/>
                                          </p:val>
                                        </p:tav>
                                        <p:tav tm="100000">
                                          <p:val>
                                            <p:strVal val="#ppt_h"/>
                                          </p:val>
                                        </p:tav>
                                      </p:tavLst>
                                    </p:anim>
                                    <p:anim calcmode="lin" valueType="num">
                                      <p:cBhvr>
                                        <p:cTn id="249" dur="1000" fill="hold"/>
                                        <p:tgtEl>
                                          <p:spTgt spid="51"/>
                                        </p:tgtEl>
                                        <p:attrNameLst>
                                          <p:attrName>style.rotation</p:attrName>
                                        </p:attrNameLst>
                                      </p:cBhvr>
                                      <p:tavLst>
                                        <p:tav tm="0">
                                          <p:val>
                                            <p:fltVal val="90"/>
                                          </p:val>
                                        </p:tav>
                                        <p:tav tm="100000">
                                          <p:val>
                                            <p:fltVal val="0"/>
                                          </p:val>
                                        </p:tav>
                                      </p:tavLst>
                                    </p:anim>
                                    <p:animEffect transition="in" filter="fade">
                                      <p:cBhvr>
                                        <p:cTn id="250" dur="1000"/>
                                        <p:tgtEl>
                                          <p:spTgt spid="51"/>
                                        </p:tgtEl>
                                      </p:cBhvr>
                                    </p:animEffect>
                                  </p:childTnLst>
                                </p:cTn>
                              </p:par>
                              <p:par>
                                <p:cTn id="251" presetID="31" presetClass="entr" presetSubtype="0" fill="hold" grpId="0" nodeType="withEffect">
                                  <p:stCondLst>
                                    <p:cond delay="250"/>
                                  </p:stCondLst>
                                  <p:childTnLst>
                                    <p:set>
                                      <p:cBhvr>
                                        <p:cTn id="252" dur="1" fill="hold">
                                          <p:stCondLst>
                                            <p:cond delay="0"/>
                                          </p:stCondLst>
                                        </p:cTn>
                                        <p:tgtEl>
                                          <p:spTgt spid="52"/>
                                        </p:tgtEl>
                                        <p:attrNameLst>
                                          <p:attrName>style.visibility</p:attrName>
                                        </p:attrNameLst>
                                      </p:cBhvr>
                                      <p:to>
                                        <p:strVal val="visible"/>
                                      </p:to>
                                    </p:set>
                                    <p:anim calcmode="lin" valueType="num">
                                      <p:cBhvr>
                                        <p:cTn id="253" dur="1000" fill="hold"/>
                                        <p:tgtEl>
                                          <p:spTgt spid="52"/>
                                        </p:tgtEl>
                                        <p:attrNameLst>
                                          <p:attrName>ppt_w</p:attrName>
                                        </p:attrNameLst>
                                      </p:cBhvr>
                                      <p:tavLst>
                                        <p:tav tm="0">
                                          <p:val>
                                            <p:fltVal val="0"/>
                                          </p:val>
                                        </p:tav>
                                        <p:tav tm="100000">
                                          <p:val>
                                            <p:strVal val="#ppt_w"/>
                                          </p:val>
                                        </p:tav>
                                      </p:tavLst>
                                    </p:anim>
                                    <p:anim calcmode="lin" valueType="num">
                                      <p:cBhvr>
                                        <p:cTn id="254" dur="1000" fill="hold"/>
                                        <p:tgtEl>
                                          <p:spTgt spid="52"/>
                                        </p:tgtEl>
                                        <p:attrNameLst>
                                          <p:attrName>ppt_h</p:attrName>
                                        </p:attrNameLst>
                                      </p:cBhvr>
                                      <p:tavLst>
                                        <p:tav tm="0">
                                          <p:val>
                                            <p:fltVal val="0"/>
                                          </p:val>
                                        </p:tav>
                                        <p:tav tm="100000">
                                          <p:val>
                                            <p:strVal val="#ppt_h"/>
                                          </p:val>
                                        </p:tav>
                                      </p:tavLst>
                                    </p:anim>
                                    <p:anim calcmode="lin" valueType="num">
                                      <p:cBhvr>
                                        <p:cTn id="255" dur="1000" fill="hold"/>
                                        <p:tgtEl>
                                          <p:spTgt spid="52"/>
                                        </p:tgtEl>
                                        <p:attrNameLst>
                                          <p:attrName>style.rotation</p:attrName>
                                        </p:attrNameLst>
                                      </p:cBhvr>
                                      <p:tavLst>
                                        <p:tav tm="0">
                                          <p:val>
                                            <p:fltVal val="90"/>
                                          </p:val>
                                        </p:tav>
                                        <p:tav tm="100000">
                                          <p:val>
                                            <p:fltVal val="0"/>
                                          </p:val>
                                        </p:tav>
                                      </p:tavLst>
                                    </p:anim>
                                    <p:animEffect transition="in" filter="fade">
                                      <p:cBhvr>
                                        <p:cTn id="256" dur="1000"/>
                                        <p:tgtEl>
                                          <p:spTgt spid="52"/>
                                        </p:tgtEl>
                                      </p:cBhvr>
                                    </p:animEffect>
                                  </p:childTnLst>
                                </p:cTn>
                              </p:par>
                              <p:par>
                                <p:cTn id="257" presetID="31" presetClass="entr" presetSubtype="0" fill="hold" grpId="0" nodeType="withEffect">
                                  <p:stCondLst>
                                    <p:cond delay="250"/>
                                  </p:stCondLst>
                                  <p:childTnLst>
                                    <p:set>
                                      <p:cBhvr>
                                        <p:cTn id="258" dur="1" fill="hold">
                                          <p:stCondLst>
                                            <p:cond delay="0"/>
                                          </p:stCondLst>
                                        </p:cTn>
                                        <p:tgtEl>
                                          <p:spTgt spid="53"/>
                                        </p:tgtEl>
                                        <p:attrNameLst>
                                          <p:attrName>style.visibility</p:attrName>
                                        </p:attrNameLst>
                                      </p:cBhvr>
                                      <p:to>
                                        <p:strVal val="visible"/>
                                      </p:to>
                                    </p:set>
                                    <p:anim calcmode="lin" valueType="num">
                                      <p:cBhvr>
                                        <p:cTn id="259" dur="1000" fill="hold"/>
                                        <p:tgtEl>
                                          <p:spTgt spid="53"/>
                                        </p:tgtEl>
                                        <p:attrNameLst>
                                          <p:attrName>ppt_w</p:attrName>
                                        </p:attrNameLst>
                                      </p:cBhvr>
                                      <p:tavLst>
                                        <p:tav tm="0">
                                          <p:val>
                                            <p:fltVal val="0"/>
                                          </p:val>
                                        </p:tav>
                                        <p:tav tm="100000">
                                          <p:val>
                                            <p:strVal val="#ppt_w"/>
                                          </p:val>
                                        </p:tav>
                                      </p:tavLst>
                                    </p:anim>
                                    <p:anim calcmode="lin" valueType="num">
                                      <p:cBhvr>
                                        <p:cTn id="260" dur="1000" fill="hold"/>
                                        <p:tgtEl>
                                          <p:spTgt spid="53"/>
                                        </p:tgtEl>
                                        <p:attrNameLst>
                                          <p:attrName>ppt_h</p:attrName>
                                        </p:attrNameLst>
                                      </p:cBhvr>
                                      <p:tavLst>
                                        <p:tav tm="0">
                                          <p:val>
                                            <p:fltVal val="0"/>
                                          </p:val>
                                        </p:tav>
                                        <p:tav tm="100000">
                                          <p:val>
                                            <p:strVal val="#ppt_h"/>
                                          </p:val>
                                        </p:tav>
                                      </p:tavLst>
                                    </p:anim>
                                    <p:anim calcmode="lin" valueType="num">
                                      <p:cBhvr>
                                        <p:cTn id="261" dur="1000" fill="hold"/>
                                        <p:tgtEl>
                                          <p:spTgt spid="53"/>
                                        </p:tgtEl>
                                        <p:attrNameLst>
                                          <p:attrName>style.rotation</p:attrName>
                                        </p:attrNameLst>
                                      </p:cBhvr>
                                      <p:tavLst>
                                        <p:tav tm="0">
                                          <p:val>
                                            <p:fltVal val="90"/>
                                          </p:val>
                                        </p:tav>
                                        <p:tav tm="100000">
                                          <p:val>
                                            <p:fltVal val="0"/>
                                          </p:val>
                                        </p:tav>
                                      </p:tavLst>
                                    </p:anim>
                                    <p:animEffect transition="in" filter="fade">
                                      <p:cBhvr>
                                        <p:cTn id="262" dur="1000"/>
                                        <p:tgtEl>
                                          <p:spTgt spid="53"/>
                                        </p:tgtEl>
                                      </p:cBhvr>
                                    </p:animEffect>
                                  </p:childTnLst>
                                </p:cTn>
                              </p:par>
                              <p:par>
                                <p:cTn id="263" presetID="31" presetClass="entr" presetSubtype="0" fill="hold" grpId="0" nodeType="withEffect">
                                  <p:stCondLst>
                                    <p:cond delay="250"/>
                                  </p:stCondLst>
                                  <p:childTnLst>
                                    <p:set>
                                      <p:cBhvr>
                                        <p:cTn id="264" dur="1" fill="hold">
                                          <p:stCondLst>
                                            <p:cond delay="0"/>
                                          </p:stCondLst>
                                        </p:cTn>
                                        <p:tgtEl>
                                          <p:spTgt spid="54"/>
                                        </p:tgtEl>
                                        <p:attrNameLst>
                                          <p:attrName>style.visibility</p:attrName>
                                        </p:attrNameLst>
                                      </p:cBhvr>
                                      <p:to>
                                        <p:strVal val="visible"/>
                                      </p:to>
                                    </p:set>
                                    <p:anim calcmode="lin" valueType="num">
                                      <p:cBhvr>
                                        <p:cTn id="265" dur="1000" fill="hold"/>
                                        <p:tgtEl>
                                          <p:spTgt spid="54"/>
                                        </p:tgtEl>
                                        <p:attrNameLst>
                                          <p:attrName>ppt_w</p:attrName>
                                        </p:attrNameLst>
                                      </p:cBhvr>
                                      <p:tavLst>
                                        <p:tav tm="0">
                                          <p:val>
                                            <p:fltVal val="0"/>
                                          </p:val>
                                        </p:tav>
                                        <p:tav tm="100000">
                                          <p:val>
                                            <p:strVal val="#ppt_w"/>
                                          </p:val>
                                        </p:tav>
                                      </p:tavLst>
                                    </p:anim>
                                    <p:anim calcmode="lin" valueType="num">
                                      <p:cBhvr>
                                        <p:cTn id="266" dur="1000" fill="hold"/>
                                        <p:tgtEl>
                                          <p:spTgt spid="54"/>
                                        </p:tgtEl>
                                        <p:attrNameLst>
                                          <p:attrName>ppt_h</p:attrName>
                                        </p:attrNameLst>
                                      </p:cBhvr>
                                      <p:tavLst>
                                        <p:tav tm="0">
                                          <p:val>
                                            <p:fltVal val="0"/>
                                          </p:val>
                                        </p:tav>
                                        <p:tav tm="100000">
                                          <p:val>
                                            <p:strVal val="#ppt_h"/>
                                          </p:val>
                                        </p:tav>
                                      </p:tavLst>
                                    </p:anim>
                                    <p:anim calcmode="lin" valueType="num">
                                      <p:cBhvr>
                                        <p:cTn id="267" dur="1000" fill="hold"/>
                                        <p:tgtEl>
                                          <p:spTgt spid="54"/>
                                        </p:tgtEl>
                                        <p:attrNameLst>
                                          <p:attrName>style.rotation</p:attrName>
                                        </p:attrNameLst>
                                      </p:cBhvr>
                                      <p:tavLst>
                                        <p:tav tm="0">
                                          <p:val>
                                            <p:fltVal val="90"/>
                                          </p:val>
                                        </p:tav>
                                        <p:tav tm="100000">
                                          <p:val>
                                            <p:fltVal val="0"/>
                                          </p:val>
                                        </p:tav>
                                      </p:tavLst>
                                    </p:anim>
                                    <p:animEffect transition="in" filter="fade">
                                      <p:cBhvr>
                                        <p:cTn id="268" dur="1000"/>
                                        <p:tgtEl>
                                          <p:spTgt spid="54"/>
                                        </p:tgtEl>
                                      </p:cBhvr>
                                    </p:animEffect>
                                  </p:childTnLst>
                                </p:cTn>
                              </p:par>
                              <p:par>
                                <p:cTn id="269" presetID="31" presetClass="entr" presetSubtype="0" fill="hold" grpId="0" nodeType="withEffect">
                                  <p:stCondLst>
                                    <p:cond delay="250"/>
                                  </p:stCondLst>
                                  <p:childTnLst>
                                    <p:set>
                                      <p:cBhvr>
                                        <p:cTn id="270" dur="1" fill="hold">
                                          <p:stCondLst>
                                            <p:cond delay="0"/>
                                          </p:stCondLst>
                                        </p:cTn>
                                        <p:tgtEl>
                                          <p:spTgt spid="55"/>
                                        </p:tgtEl>
                                        <p:attrNameLst>
                                          <p:attrName>style.visibility</p:attrName>
                                        </p:attrNameLst>
                                      </p:cBhvr>
                                      <p:to>
                                        <p:strVal val="visible"/>
                                      </p:to>
                                    </p:set>
                                    <p:anim calcmode="lin" valueType="num">
                                      <p:cBhvr>
                                        <p:cTn id="271" dur="1000" fill="hold"/>
                                        <p:tgtEl>
                                          <p:spTgt spid="55"/>
                                        </p:tgtEl>
                                        <p:attrNameLst>
                                          <p:attrName>ppt_w</p:attrName>
                                        </p:attrNameLst>
                                      </p:cBhvr>
                                      <p:tavLst>
                                        <p:tav tm="0">
                                          <p:val>
                                            <p:fltVal val="0"/>
                                          </p:val>
                                        </p:tav>
                                        <p:tav tm="100000">
                                          <p:val>
                                            <p:strVal val="#ppt_w"/>
                                          </p:val>
                                        </p:tav>
                                      </p:tavLst>
                                    </p:anim>
                                    <p:anim calcmode="lin" valueType="num">
                                      <p:cBhvr>
                                        <p:cTn id="272" dur="1000" fill="hold"/>
                                        <p:tgtEl>
                                          <p:spTgt spid="55"/>
                                        </p:tgtEl>
                                        <p:attrNameLst>
                                          <p:attrName>ppt_h</p:attrName>
                                        </p:attrNameLst>
                                      </p:cBhvr>
                                      <p:tavLst>
                                        <p:tav tm="0">
                                          <p:val>
                                            <p:fltVal val="0"/>
                                          </p:val>
                                        </p:tav>
                                        <p:tav tm="100000">
                                          <p:val>
                                            <p:strVal val="#ppt_h"/>
                                          </p:val>
                                        </p:tav>
                                      </p:tavLst>
                                    </p:anim>
                                    <p:anim calcmode="lin" valueType="num">
                                      <p:cBhvr>
                                        <p:cTn id="273" dur="1000" fill="hold"/>
                                        <p:tgtEl>
                                          <p:spTgt spid="55"/>
                                        </p:tgtEl>
                                        <p:attrNameLst>
                                          <p:attrName>style.rotation</p:attrName>
                                        </p:attrNameLst>
                                      </p:cBhvr>
                                      <p:tavLst>
                                        <p:tav tm="0">
                                          <p:val>
                                            <p:fltVal val="90"/>
                                          </p:val>
                                        </p:tav>
                                        <p:tav tm="100000">
                                          <p:val>
                                            <p:fltVal val="0"/>
                                          </p:val>
                                        </p:tav>
                                      </p:tavLst>
                                    </p:anim>
                                    <p:animEffect transition="in" filter="fade">
                                      <p:cBhvr>
                                        <p:cTn id="274" dur="1000"/>
                                        <p:tgtEl>
                                          <p:spTgt spid="55"/>
                                        </p:tgtEl>
                                      </p:cBhvr>
                                    </p:animEffect>
                                  </p:childTnLst>
                                </p:cTn>
                              </p:par>
                              <p:par>
                                <p:cTn id="275" presetID="31" presetClass="entr" presetSubtype="0" fill="hold" grpId="0" nodeType="withEffect">
                                  <p:stCondLst>
                                    <p:cond delay="250"/>
                                  </p:stCondLst>
                                  <p:childTnLst>
                                    <p:set>
                                      <p:cBhvr>
                                        <p:cTn id="276" dur="1" fill="hold">
                                          <p:stCondLst>
                                            <p:cond delay="0"/>
                                          </p:stCondLst>
                                        </p:cTn>
                                        <p:tgtEl>
                                          <p:spTgt spid="56"/>
                                        </p:tgtEl>
                                        <p:attrNameLst>
                                          <p:attrName>style.visibility</p:attrName>
                                        </p:attrNameLst>
                                      </p:cBhvr>
                                      <p:to>
                                        <p:strVal val="visible"/>
                                      </p:to>
                                    </p:set>
                                    <p:anim calcmode="lin" valueType="num">
                                      <p:cBhvr>
                                        <p:cTn id="277" dur="1000" fill="hold"/>
                                        <p:tgtEl>
                                          <p:spTgt spid="56"/>
                                        </p:tgtEl>
                                        <p:attrNameLst>
                                          <p:attrName>ppt_w</p:attrName>
                                        </p:attrNameLst>
                                      </p:cBhvr>
                                      <p:tavLst>
                                        <p:tav tm="0">
                                          <p:val>
                                            <p:fltVal val="0"/>
                                          </p:val>
                                        </p:tav>
                                        <p:tav tm="100000">
                                          <p:val>
                                            <p:strVal val="#ppt_w"/>
                                          </p:val>
                                        </p:tav>
                                      </p:tavLst>
                                    </p:anim>
                                    <p:anim calcmode="lin" valueType="num">
                                      <p:cBhvr>
                                        <p:cTn id="278" dur="1000" fill="hold"/>
                                        <p:tgtEl>
                                          <p:spTgt spid="56"/>
                                        </p:tgtEl>
                                        <p:attrNameLst>
                                          <p:attrName>ppt_h</p:attrName>
                                        </p:attrNameLst>
                                      </p:cBhvr>
                                      <p:tavLst>
                                        <p:tav tm="0">
                                          <p:val>
                                            <p:fltVal val="0"/>
                                          </p:val>
                                        </p:tav>
                                        <p:tav tm="100000">
                                          <p:val>
                                            <p:strVal val="#ppt_h"/>
                                          </p:val>
                                        </p:tav>
                                      </p:tavLst>
                                    </p:anim>
                                    <p:anim calcmode="lin" valueType="num">
                                      <p:cBhvr>
                                        <p:cTn id="279" dur="1000" fill="hold"/>
                                        <p:tgtEl>
                                          <p:spTgt spid="56"/>
                                        </p:tgtEl>
                                        <p:attrNameLst>
                                          <p:attrName>style.rotation</p:attrName>
                                        </p:attrNameLst>
                                      </p:cBhvr>
                                      <p:tavLst>
                                        <p:tav tm="0">
                                          <p:val>
                                            <p:fltVal val="90"/>
                                          </p:val>
                                        </p:tav>
                                        <p:tav tm="100000">
                                          <p:val>
                                            <p:fltVal val="0"/>
                                          </p:val>
                                        </p:tav>
                                      </p:tavLst>
                                    </p:anim>
                                    <p:animEffect transition="in" filter="fade">
                                      <p:cBhvr>
                                        <p:cTn id="280" dur="1000"/>
                                        <p:tgtEl>
                                          <p:spTgt spid="56"/>
                                        </p:tgtEl>
                                      </p:cBhvr>
                                    </p:animEffect>
                                  </p:childTnLst>
                                </p:cTn>
                              </p:par>
                              <p:par>
                                <p:cTn id="281" presetID="31" presetClass="entr" presetSubtype="0" fill="hold" grpId="0" nodeType="withEffect">
                                  <p:stCondLst>
                                    <p:cond delay="250"/>
                                  </p:stCondLst>
                                  <p:childTnLst>
                                    <p:set>
                                      <p:cBhvr>
                                        <p:cTn id="282" dur="1" fill="hold">
                                          <p:stCondLst>
                                            <p:cond delay="0"/>
                                          </p:stCondLst>
                                        </p:cTn>
                                        <p:tgtEl>
                                          <p:spTgt spid="57"/>
                                        </p:tgtEl>
                                        <p:attrNameLst>
                                          <p:attrName>style.visibility</p:attrName>
                                        </p:attrNameLst>
                                      </p:cBhvr>
                                      <p:to>
                                        <p:strVal val="visible"/>
                                      </p:to>
                                    </p:set>
                                    <p:anim calcmode="lin" valueType="num">
                                      <p:cBhvr>
                                        <p:cTn id="283" dur="1000" fill="hold"/>
                                        <p:tgtEl>
                                          <p:spTgt spid="57"/>
                                        </p:tgtEl>
                                        <p:attrNameLst>
                                          <p:attrName>ppt_w</p:attrName>
                                        </p:attrNameLst>
                                      </p:cBhvr>
                                      <p:tavLst>
                                        <p:tav tm="0">
                                          <p:val>
                                            <p:fltVal val="0"/>
                                          </p:val>
                                        </p:tav>
                                        <p:tav tm="100000">
                                          <p:val>
                                            <p:strVal val="#ppt_w"/>
                                          </p:val>
                                        </p:tav>
                                      </p:tavLst>
                                    </p:anim>
                                    <p:anim calcmode="lin" valueType="num">
                                      <p:cBhvr>
                                        <p:cTn id="284" dur="1000" fill="hold"/>
                                        <p:tgtEl>
                                          <p:spTgt spid="57"/>
                                        </p:tgtEl>
                                        <p:attrNameLst>
                                          <p:attrName>ppt_h</p:attrName>
                                        </p:attrNameLst>
                                      </p:cBhvr>
                                      <p:tavLst>
                                        <p:tav tm="0">
                                          <p:val>
                                            <p:fltVal val="0"/>
                                          </p:val>
                                        </p:tav>
                                        <p:tav tm="100000">
                                          <p:val>
                                            <p:strVal val="#ppt_h"/>
                                          </p:val>
                                        </p:tav>
                                      </p:tavLst>
                                    </p:anim>
                                    <p:anim calcmode="lin" valueType="num">
                                      <p:cBhvr>
                                        <p:cTn id="285" dur="1000" fill="hold"/>
                                        <p:tgtEl>
                                          <p:spTgt spid="57"/>
                                        </p:tgtEl>
                                        <p:attrNameLst>
                                          <p:attrName>style.rotation</p:attrName>
                                        </p:attrNameLst>
                                      </p:cBhvr>
                                      <p:tavLst>
                                        <p:tav tm="0">
                                          <p:val>
                                            <p:fltVal val="90"/>
                                          </p:val>
                                        </p:tav>
                                        <p:tav tm="100000">
                                          <p:val>
                                            <p:fltVal val="0"/>
                                          </p:val>
                                        </p:tav>
                                      </p:tavLst>
                                    </p:anim>
                                    <p:animEffect transition="in" filter="fade">
                                      <p:cBhvr>
                                        <p:cTn id="286" dur="1000"/>
                                        <p:tgtEl>
                                          <p:spTgt spid="57"/>
                                        </p:tgtEl>
                                      </p:cBhvr>
                                    </p:animEffect>
                                  </p:childTnLst>
                                </p:cTn>
                              </p:par>
                              <p:par>
                                <p:cTn id="287" presetID="31" presetClass="entr" presetSubtype="0" fill="hold" nodeType="withEffect">
                                  <p:stCondLst>
                                    <p:cond delay="250"/>
                                  </p:stCondLst>
                                  <p:childTnLst>
                                    <p:set>
                                      <p:cBhvr>
                                        <p:cTn id="288" dur="1" fill="hold">
                                          <p:stCondLst>
                                            <p:cond delay="0"/>
                                          </p:stCondLst>
                                        </p:cTn>
                                        <p:tgtEl>
                                          <p:spTgt spid="60"/>
                                        </p:tgtEl>
                                        <p:attrNameLst>
                                          <p:attrName>style.visibility</p:attrName>
                                        </p:attrNameLst>
                                      </p:cBhvr>
                                      <p:to>
                                        <p:strVal val="visible"/>
                                      </p:to>
                                    </p:set>
                                    <p:anim calcmode="lin" valueType="num">
                                      <p:cBhvr>
                                        <p:cTn id="289" dur="1000" fill="hold"/>
                                        <p:tgtEl>
                                          <p:spTgt spid="60"/>
                                        </p:tgtEl>
                                        <p:attrNameLst>
                                          <p:attrName>ppt_w</p:attrName>
                                        </p:attrNameLst>
                                      </p:cBhvr>
                                      <p:tavLst>
                                        <p:tav tm="0">
                                          <p:val>
                                            <p:fltVal val="0"/>
                                          </p:val>
                                        </p:tav>
                                        <p:tav tm="100000">
                                          <p:val>
                                            <p:strVal val="#ppt_w"/>
                                          </p:val>
                                        </p:tav>
                                      </p:tavLst>
                                    </p:anim>
                                    <p:anim calcmode="lin" valueType="num">
                                      <p:cBhvr>
                                        <p:cTn id="290" dur="1000" fill="hold"/>
                                        <p:tgtEl>
                                          <p:spTgt spid="60"/>
                                        </p:tgtEl>
                                        <p:attrNameLst>
                                          <p:attrName>ppt_h</p:attrName>
                                        </p:attrNameLst>
                                      </p:cBhvr>
                                      <p:tavLst>
                                        <p:tav tm="0">
                                          <p:val>
                                            <p:fltVal val="0"/>
                                          </p:val>
                                        </p:tav>
                                        <p:tav tm="100000">
                                          <p:val>
                                            <p:strVal val="#ppt_h"/>
                                          </p:val>
                                        </p:tav>
                                      </p:tavLst>
                                    </p:anim>
                                    <p:anim calcmode="lin" valueType="num">
                                      <p:cBhvr>
                                        <p:cTn id="291" dur="1000" fill="hold"/>
                                        <p:tgtEl>
                                          <p:spTgt spid="60"/>
                                        </p:tgtEl>
                                        <p:attrNameLst>
                                          <p:attrName>style.rotation</p:attrName>
                                        </p:attrNameLst>
                                      </p:cBhvr>
                                      <p:tavLst>
                                        <p:tav tm="0">
                                          <p:val>
                                            <p:fltVal val="90"/>
                                          </p:val>
                                        </p:tav>
                                        <p:tav tm="100000">
                                          <p:val>
                                            <p:fltVal val="0"/>
                                          </p:val>
                                        </p:tav>
                                      </p:tavLst>
                                    </p:anim>
                                    <p:animEffect transition="in" filter="fade">
                                      <p:cBhvr>
                                        <p:cTn id="292" dur="1000"/>
                                        <p:tgtEl>
                                          <p:spTgt spid="60"/>
                                        </p:tgtEl>
                                      </p:cBhvr>
                                    </p:animEffect>
                                  </p:childTnLst>
                                </p:cTn>
                              </p:par>
                              <p:par>
                                <p:cTn id="293" presetID="31" presetClass="entr" presetSubtype="0" fill="hold" nodeType="withEffect">
                                  <p:stCondLst>
                                    <p:cond delay="250"/>
                                  </p:stCondLst>
                                  <p:childTnLst>
                                    <p:set>
                                      <p:cBhvr>
                                        <p:cTn id="294" dur="1" fill="hold">
                                          <p:stCondLst>
                                            <p:cond delay="0"/>
                                          </p:stCondLst>
                                        </p:cTn>
                                        <p:tgtEl>
                                          <p:spTgt spid="63"/>
                                        </p:tgtEl>
                                        <p:attrNameLst>
                                          <p:attrName>style.visibility</p:attrName>
                                        </p:attrNameLst>
                                      </p:cBhvr>
                                      <p:to>
                                        <p:strVal val="visible"/>
                                      </p:to>
                                    </p:set>
                                    <p:anim calcmode="lin" valueType="num">
                                      <p:cBhvr>
                                        <p:cTn id="295" dur="1000" fill="hold"/>
                                        <p:tgtEl>
                                          <p:spTgt spid="63"/>
                                        </p:tgtEl>
                                        <p:attrNameLst>
                                          <p:attrName>ppt_w</p:attrName>
                                        </p:attrNameLst>
                                      </p:cBhvr>
                                      <p:tavLst>
                                        <p:tav tm="0">
                                          <p:val>
                                            <p:fltVal val="0"/>
                                          </p:val>
                                        </p:tav>
                                        <p:tav tm="100000">
                                          <p:val>
                                            <p:strVal val="#ppt_w"/>
                                          </p:val>
                                        </p:tav>
                                      </p:tavLst>
                                    </p:anim>
                                    <p:anim calcmode="lin" valueType="num">
                                      <p:cBhvr>
                                        <p:cTn id="296" dur="1000" fill="hold"/>
                                        <p:tgtEl>
                                          <p:spTgt spid="63"/>
                                        </p:tgtEl>
                                        <p:attrNameLst>
                                          <p:attrName>ppt_h</p:attrName>
                                        </p:attrNameLst>
                                      </p:cBhvr>
                                      <p:tavLst>
                                        <p:tav tm="0">
                                          <p:val>
                                            <p:fltVal val="0"/>
                                          </p:val>
                                        </p:tav>
                                        <p:tav tm="100000">
                                          <p:val>
                                            <p:strVal val="#ppt_h"/>
                                          </p:val>
                                        </p:tav>
                                      </p:tavLst>
                                    </p:anim>
                                    <p:anim calcmode="lin" valueType="num">
                                      <p:cBhvr>
                                        <p:cTn id="297" dur="1000" fill="hold"/>
                                        <p:tgtEl>
                                          <p:spTgt spid="63"/>
                                        </p:tgtEl>
                                        <p:attrNameLst>
                                          <p:attrName>style.rotation</p:attrName>
                                        </p:attrNameLst>
                                      </p:cBhvr>
                                      <p:tavLst>
                                        <p:tav tm="0">
                                          <p:val>
                                            <p:fltVal val="90"/>
                                          </p:val>
                                        </p:tav>
                                        <p:tav tm="100000">
                                          <p:val>
                                            <p:fltVal val="0"/>
                                          </p:val>
                                        </p:tav>
                                      </p:tavLst>
                                    </p:anim>
                                    <p:animEffect transition="in" filter="fade">
                                      <p:cBhvr>
                                        <p:cTn id="298" dur="1000"/>
                                        <p:tgtEl>
                                          <p:spTgt spid="63"/>
                                        </p:tgtEl>
                                      </p:cBhvr>
                                    </p:animEffect>
                                  </p:childTnLst>
                                </p:cTn>
                              </p:par>
                              <p:par>
                                <p:cTn id="299" presetID="31" presetClass="entr" presetSubtype="0" fill="hold" nodeType="withEffect">
                                  <p:stCondLst>
                                    <p:cond delay="250"/>
                                  </p:stCondLst>
                                  <p:childTnLst>
                                    <p:set>
                                      <p:cBhvr>
                                        <p:cTn id="300" dur="1" fill="hold">
                                          <p:stCondLst>
                                            <p:cond delay="0"/>
                                          </p:stCondLst>
                                        </p:cTn>
                                        <p:tgtEl>
                                          <p:spTgt spid="66"/>
                                        </p:tgtEl>
                                        <p:attrNameLst>
                                          <p:attrName>style.visibility</p:attrName>
                                        </p:attrNameLst>
                                      </p:cBhvr>
                                      <p:to>
                                        <p:strVal val="visible"/>
                                      </p:to>
                                    </p:set>
                                    <p:anim calcmode="lin" valueType="num">
                                      <p:cBhvr>
                                        <p:cTn id="301" dur="1000" fill="hold"/>
                                        <p:tgtEl>
                                          <p:spTgt spid="66"/>
                                        </p:tgtEl>
                                        <p:attrNameLst>
                                          <p:attrName>ppt_w</p:attrName>
                                        </p:attrNameLst>
                                      </p:cBhvr>
                                      <p:tavLst>
                                        <p:tav tm="0">
                                          <p:val>
                                            <p:fltVal val="0"/>
                                          </p:val>
                                        </p:tav>
                                        <p:tav tm="100000">
                                          <p:val>
                                            <p:strVal val="#ppt_w"/>
                                          </p:val>
                                        </p:tav>
                                      </p:tavLst>
                                    </p:anim>
                                    <p:anim calcmode="lin" valueType="num">
                                      <p:cBhvr>
                                        <p:cTn id="302" dur="1000" fill="hold"/>
                                        <p:tgtEl>
                                          <p:spTgt spid="66"/>
                                        </p:tgtEl>
                                        <p:attrNameLst>
                                          <p:attrName>ppt_h</p:attrName>
                                        </p:attrNameLst>
                                      </p:cBhvr>
                                      <p:tavLst>
                                        <p:tav tm="0">
                                          <p:val>
                                            <p:fltVal val="0"/>
                                          </p:val>
                                        </p:tav>
                                        <p:tav tm="100000">
                                          <p:val>
                                            <p:strVal val="#ppt_h"/>
                                          </p:val>
                                        </p:tav>
                                      </p:tavLst>
                                    </p:anim>
                                    <p:anim calcmode="lin" valueType="num">
                                      <p:cBhvr>
                                        <p:cTn id="303" dur="1000" fill="hold"/>
                                        <p:tgtEl>
                                          <p:spTgt spid="66"/>
                                        </p:tgtEl>
                                        <p:attrNameLst>
                                          <p:attrName>style.rotation</p:attrName>
                                        </p:attrNameLst>
                                      </p:cBhvr>
                                      <p:tavLst>
                                        <p:tav tm="0">
                                          <p:val>
                                            <p:fltVal val="90"/>
                                          </p:val>
                                        </p:tav>
                                        <p:tav tm="100000">
                                          <p:val>
                                            <p:fltVal val="0"/>
                                          </p:val>
                                        </p:tav>
                                      </p:tavLst>
                                    </p:anim>
                                    <p:animEffect transition="in" filter="fade">
                                      <p:cBhvr>
                                        <p:cTn id="304" dur="1000"/>
                                        <p:tgtEl>
                                          <p:spTgt spid="66"/>
                                        </p:tgtEl>
                                      </p:cBhvr>
                                    </p:animEffect>
                                  </p:childTnLst>
                                </p:cTn>
                              </p:par>
                              <p:par>
                                <p:cTn id="305" presetID="31" presetClass="entr" presetSubtype="0" fill="hold" nodeType="withEffect">
                                  <p:stCondLst>
                                    <p:cond delay="250"/>
                                  </p:stCondLst>
                                  <p:childTnLst>
                                    <p:set>
                                      <p:cBhvr>
                                        <p:cTn id="306" dur="1" fill="hold">
                                          <p:stCondLst>
                                            <p:cond delay="0"/>
                                          </p:stCondLst>
                                        </p:cTn>
                                        <p:tgtEl>
                                          <p:spTgt spid="70"/>
                                        </p:tgtEl>
                                        <p:attrNameLst>
                                          <p:attrName>style.visibility</p:attrName>
                                        </p:attrNameLst>
                                      </p:cBhvr>
                                      <p:to>
                                        <p:strVal val="visible"/>
                                      </p:to>
                                    </p:set>
                                    <p:anim calcmode="lin" valueType="num">
                                      <p:cBhvr>
                                        <p:cTn id="307" dur="1000" fill="hold"/>
                                        <p:tgtEl>
                                          <p:spTgt spid="70"/>
                                        </p:tgtEl>
                                        <p:attrNameLst>
                                          <p:attrName>ppt_w</p:attrName>
                                        </p:attrNameLst>
                                      </p:cBhvr>
                                      <p:tavLst>
                                        <p:tav tm="0">
                                          <p:val>
                                            <p:fltVal val="0"/>
                                          </p:val>
                                        </p:tav>
                                        <p:tav tm="100000">
                                          <p:val>
                                            <p:strVal val="#ppt_w"/>
                                          </p:val>
                                        </p:tav>
                                      </p:tavLst>
                                    </p:anim>
                                    <p:anim calcmode="lin" valueType="num">
                                      <p:cBhvr>
                                        <p:cTn id="308" dur="1000" fill="hold"/>
                                        <p:tgtEl>
                                          <p:spTgt spid="70"/>
                                        </p:tgtEl>
                                        <p:attrNameLst>
                                          <p:attrName>ppt_h</p:attrName>
                                        </p:attrNameLst>
                                      </p:cBhvr>
                                      <p:tavLst>
                                        <p:tav tm="0">
                                          <p:val>
                                            <p:fltVal val="0"/>
                                          </p:val>
                                        </p:tav>
                                        <p:tav tm="100000">
                                          <p:val>
                                            <p:strVal val="#ppt_h"/>
                                          </p:val>
                                        </p:tav>
                                      </p:tavLst>
                                    </p:anim>
                                    <p:anim calcmode="lin" valueType="num">
                                      <p:cBhvr>
                                        <p:cTn id="309" dur="1000" fill="hold"/>
                                        <p:tgtEl>
                                          <p:spTgt spid="70"/>
                                        </p:tgtEl>
                                        <p:attrNameLst>
                                          <p:attrName>style.rotation</p:attrName>
                                        </p:attrNameLst>
                                      </p:cBhvr>
                                      <p:tavLst>
                                        <p:tav tm="0">
                                          <p:val>
                                            <p:fltVal val="90"/>
                                          </p:val>
                                        </p:tav>
                                        <p:tav tm="100000">
                                          <p:val>
                                            <p:fltVal val="0"/>
                                          </p:val>
                                        </p:tav>
                                      </p:tavLst>
                                    </p:anim>
                                    <p:animEffect transition="in" filter="fade">
                                      <p:cBhvr>
                                        <p:cTn id="310" dur="1000"/>
                                        <p:tgtEl>
                                          <p:spTgt spid="70"/>
                                        </p:tgtEl>
                                      </p:cBhvr>
                                    </p:animEffect>
                                  </p:childTnLst>
                                </p:cTn>
                              </p:par>
                              <p:par>
                                <p:cTn id="311" presetID="31" presetClass="entr" presetSubtype="0" fill="hold" nodeType="withEffect">
                                  <p:stCondLst>
                                    <p:cond delay="250"/>
                                  </p:stCondLst>
                                  <p:childTnLst>
                                    <p:set>
                                      <p:cBhvr>
                                        <p:cTn id="312" dur="1" fill="hold">
                                          <p:stCondLst>
                                            <p:cond delay="0"/>
                                          </p:stCondLst>
                                        </p:cTn>
                                        <p:tgtEl>
                                          <p:spTgt spid="73"/>
                                        </p:tgtEl>
                                        <p:attrNameLst>
                                          <p:attrName>style.visibility</p:attrName>
                                        </p:attrNameLst>
                                      </p:cBhvr>
                                      <p:to>
                                        <p:strVal val="visible"/>
                                      </p:to>
                                    </p:set>
                                    <p:anim calcmode="lin" valueType="num">
                                      <p:cBhvr>
                                        <p:cTn id="313" dur="1000" fill="hold"/>
                                        <p:tgtEl>
                                          <p:spTgt spid="73"/>
                                        </p:tgtEl>
                                        <p:attrNameLst>
                                          <p:attrName>ppt_w</p:attrName>
                                        </p:attrNameLst>
                                      </p:cBhvr>
                                      <p:tavLst>
                                        <p:tav tm="0">
                                          <p:val>
                                            <p:fltVal val="0"/>
                                          </p:val>
                                        </p:tav>
                                        <p:tav tm="100000">
                                          <p:val>
                                            <p:strVal val="#ppt_w"/>
                                          </p:val>
                                        </p:tav>
                                      </p:tavLst>
                                    </p:anim>
                                    <p:anim calcmode="lin" valueType="num">
                                      <p:cBhvr>
                                        <p:cTn id="314" dur="1000" fill="hold"/>
                                        <p:tgtEl>
                                          <p:spTgt spid="73"/>
                                        </p:tgtEl>
                                        <p:attrNameLst>
                                          <p:attrName>ppt_h</p:attrName>
                                        </p:attrNameLst>
                                      </p:cBhvr>
                                      <p:tavLst>
                                        <p:tav tm="0">
                                          <p:val>
                                            <p:fltVal val="0"/>
                                          </p:val>
                                        </p:tav>
                                        <p:tav tm="100000">
                                          <p:val>
                                            <p:strVal val="#ppt_h"/>
                                          </p:val>
                                        </p:tav>
                                      </p:tavLst>
                                    </p:anim>
                                    <p:anim calcmode="lin" valueType="num">
                                      <p:cBhvr>
                                        <p:cTn id="315" dur="1000" fill="hold"/>
                                        <p:tgtEl>
                                          <p:spTgt spid="73"/>
                                        </p:tgtEl>
                                        <p:attrNameLst>
                                          <p:attrName>style.rotation</p:attrName>
                                        </p:attrNameLst>
                                      </p:cBhvr>
                                      <p:tavLst>
                                        <p:tav tm="0">
                                          <p:val>
                                            <p:fltVal val="90"/>
                                          </p:val>
                                        </p:tav>
                                        <p:tav tm="100000">
                                          <p:val>
                                            <p:fltVal val="0"/>
                                          </p:val>
                                        </p:tav>
                                      </p:tavLst>
                                    </p:anim>
                                    <p:animEffect transition="in" filter="fade">
                                      <p:cBhvr>
                                        <p:cTn id="316" dur="1000"/>
                                        <p:tgtEl>
                                          <p:spTgt spid="73"/>
                                        </p:tgtEl>
                                      </p:cBhvr>
                                    </p:animEffect>
                                  </p:childTnLst>
                                </p:cTn>
                              </p:par>
                              <p:par>
                                <p:cTn id="317" presetID="31" presetClass="entr" presetSubtype="0" fill="hold" nodeType="withEffect">
                                  <p:stCondLst>
                                    <p:cond delay="250"/>
                                  </p:stCondLst>
                                  <p:childTnLst>
                                    <p:set>
                                      <p:cBhvr>
                                        <p:cTn id="318" dur="1" fill="hold">
                                          <p:stCondLst>
                                            <p:cond delay="0"/>
                                          </p:stCondLst>
                                        </p:cTn>
                                        <p:tgtEl>
                                          <p:spTgt spid="76"/>
                                        </p:tgtEl>
                                        <p:attrNameLst>
                                          <p:attrName>style.visibility</p:attrName>
                                        </p:attrNameLst>
                                      </p:cBhvr>
                                      <p:to>
                                        <p:strVal val="visible"/>
                                      </p:to>
                                    </p:set>
                                    <p:anim calcmode="lin" valueType="num">
                                      <p:cBhvr>
                                        <p:cTn id="319" dur="1000" fill="hold"/>
                                        <p:tgtEl>
                                          <p:spTgt spid="76"/>
                                        </p:tgtEl>
                                        <p:attrNameLst>
                                          <p:attrName>ppt_w</p:attrName>
                                        </p:attrNameLst>
                                      </p:cBhvr>
                                      <p:tavLst>
                                        <p:tav tm="0">
                                          <p:val>
                                            <p:fltVal val="0"/>
                                          </p:val>
                                        </p:tav>
                                        <p:tav tm="100000">
                                          <p:val>
                                            <p:strVal val="#ppt_w"/>
                                          </p:val>
                                        </p:tav>
                                      </p:tavLst>
                                    </p:anim>
                                    <p:anim calcmode="lin" valueType="num">
                                      <p:cBhvr>
                                        <p:cTn id="320" dur="1000" fill="hold"/>
                                        <p:tgtEl>
                                          <p:spTgt spid="76"/>
                                        </p:tgtEl>
                                        <p:attrNameLst>
                                          <p:attrName>ppt_h</p:attrName>
                                        </p:attrNameLst>
                                      </p:cBhvr>
                                      <p:tavLst>
                                        <p:tav tm="0">
                                          <p:val>
                                            <p:fltVal val="0"/>
                                          </p:val>
                                        </p:tav>
                                        <p:tav tm="100000">
                                          <p:val>
                                            <p:strVal val="#ppt_h"/>
                                          </p:val>
                                        </p:tav>
                                      </p:tavLst>
                                    </p:anim>
                                    <p:anim calcmode="lin" valueType="num">
                                      <p:cBhvr>
                                        <p:cTn id="321" dur="1000" fill="hold"/>
                                        <p:tgtEl>
                                          <p:spTgt spid="76"/>
                                        </p:tgtEl>
                                        <p:attrNameLst>
                                          <p:attrName>style.rotation</p:attrName>
                                        </p:attrNameLst>
                                      </p:cBhvr>
                                      <p:tavLst>
                                        <p:tav tm="0">
                                          <p:val>
                                            <p:fltVal val="90"/>
                                          </p:val>
                                        </p:tav>
                                        <p:tav tm="100000">
                                          <p:val>
                                            <p:fltVal val="0"/>
                                          </p:val>
                                        </p:tav>
                                      </p:tavLst>
                                    </p:anim>
                                    <p:animEffect transition="in" filter="fade">
                                      <p:cBhvr>
                                        <p:cTn id="322" dur="1000"/>
                                        <p:tgtEl>
                                          <p:spTgt spid="76"/>
                                        </p:tgtEl>
                                      </p:cBhvr>
                                    </p:animEffect>
                                  </p:childTnLst>
                                </p:cTn>
                              </p:par>
                              <p:par>
                                <p:cTn id="323" presetID="31" presetClass="entr" presetSubtype="0" fill="hold" nodeType="withEffect">
                                  <p:stCondLst>
                                    <p:cond delay="250"/>
                                  </p:stCondLst>
                                  <p:childTnLst>
                                    <p:set>
                                      <p:cBhvr>
                                        <p:cTn id="324" dur="1" fill="hold">
                                          <p:stCondLst>
                                            <p:cond delay="0"/>
                                          </p:stCondLst>
                                        </p:cTn>
                                        <p:tgtEl>
                                          <p:spTgt spid="80"/>
                                        </p:tgtEl>
                                        <p:attrNameLst>
                                          <p:attrName>style.visibility</p:attrName>
                                        </p:attrNameLst>
                                      </p:cBhvr>
                                      <p:to>
                                        <p:strVal val="visible"/>
                                      </p:to>
                                    </p:set>
                                    <p:anim calcmode="lin" valueType="num">
                                      <p:cBhvr>
                                        <p:cTn id="325" dur="1000" fill="hold"/>
                                        <p:tgtEl>
                                          <p:spTgt spid="80"/>
                                        </p:tgtEl>
                                        <p:attrNameLst>
                                          <p:attrName>ppt_w</p:attrName>
                                        </p:attrNameLst>
                                      </p:cBhvr>
                                      <p:tavLst>
                                        <p:tav tm="0">
                                          <p:val>
                                            <p:fltVal val="0"/>
                                          </p:val>
                                        </p:tav>
                                        <p:tav tm="100000">
                                          <p:val>
                                            <p:strVal val="#ppt_w"/>
                                          </p:val>
                                        </p:tav>
                                      </p:tavLst>
                                    </p:anim>
                                    <p:anim calcmode="lin" valueType="num">
                                      <p:cBhvr>
                                        <p:cTn id="326" dur="1000" fill="hold"/>
                                        <p:tgtEl>
                                          <p:spTgt spid="80"/>
                                        </p:tgtEl>
                                        <p:attrNameLst>
                                          <p:attrName>ppt_h</p:attrName>
                                        </p:attrNameLst>
                                      </p:cBhvr>
                                      <p:tavLst>
                                        <p:tav tm="0">
                                          <p:val>
                                            <p:fltVal val="0"/>
                                          </p:val>
                                        </p:tav>
                                        <p:tav tm="100000">
                                          <p:val>
                                            <p:strVal val="#ppt_h"/>
                                          </p:val>
                                        </p:tav>
                                      </p:tavLst>
                                    </p:anim>
                                    <p:anim calcmode="lin" valueType="num">
                                      <p:cBhvr>
                                        <p:cTn id="327" dur="1000" fill="hold"/>
                                        <p:tgtEl>
                                          <p:spTgt spid="80"/>
                                        </p:tgtEl>
                                        <p:attrNameLst>
                                          <p:attrName>style.rotation</p:attrName>
                                        </p:attrNameLst>
                                      </p:cBhvr>
                                      <p:tavLst>
                                        <p:tav tm="0">
                                          <p:val>
                                            <p:fltVal val="90"/>
                                          </p:val>
                                        </p:tav>
                                        <p:tav tm="100000">
                                          <p:val>
                                            <p:fltVal val="0"/>
                                          </p:val>
                                        </p:tav>
                                      </p:tavLst>
                                    </p:anim>
                                    <p:animEffect transition="in" filter="fade">
                                      <p:cBhvr>
                                        <p:cTn id="328" dur="1000"/>
                                        <p:tgtEl>
                                          <p:spTgt spid="80"/>
                                        </p:tgtEl>
                                      </p:cBhvr>
                                    </p:animEffect>
                                  </p:childTnLst>
                                </p:cTn>
                              </p:par>
                              <p:par>
                                <p:cTn id="329" presetID="31" presetClass="entr" presetSubtype="0" fill="hold" nodeType="withEffect">
                                  <p:stCondLst>
                                    <p:cond delay="250"/>
                                  </p:stCondLst>
                                  <p:childTnLst>
                                    <p:set>
                                      <p:cBhvr>
                                        <p:cTn id="330" dur="1" fill="hold">
                                          <p:stCondLst>
                                            <p:cond delay="0"/>
                                          </p:stCondLst>
                                        </p:cTn>
                                        <p:tgtEl>
                                          <p:spTgt spid="83"/>
                                        </p:tgtEl>
                                        <p:attrNameLst>
                                          <p:attrName>style.visibility</p:attrName>
                                        </p:attrNameLst>
                                      </p:cBhvr>
                                      <p:to>
                                        <p:strVal val="visible"/>
                                      </p:to>
                                    </p:set>
                                    <p:anim calcmode="lin" valueType="num">
                                      <p:cBhvr>
                                        <p:cTn id="331" dur="1000" fill="hold"/>
                                        <p:tgtEl>
                                          <p:spTgt spid="83"/>
                                        </p:tgtEl>
                                        <p:attrNameLst>
                                          <p:attrName>ppt_w</p:attrName>
                                        </p:attrNameLst>
                                      </p:cBhvr>
                                      <p:tavLst>
                                        <p:tav tm="0">
                                          <p:val>
                                            <p:fltVal val="0"/>
                                          </p:val>
                                        </p:tav>
                                        <p:tav tm="100000">
                                          <p:val>
                                            <p:strVal val="#ppt_w"/>
                                          </p:val>
                                        </p:tav>
                                      </p:tavLst>
                                    </p:anim>
                                    <p:anim calcmode="lin" valueType="num">
                                      <p:cBhvr>
                                        <p:cTn id="332" dur="1000" fill="hold"/>
                                        <p:tgtEl>
                                          <p:spTgt spid="83"/>
                                        </p:tgtEl>
                                        <p:attrNameLst>
                                          <p:attrName>ppt_h</p:attrName>
                                        </p:attrNameLst>
                                      </p:cBhvr>
                                      <p:tavLst>
                                        <p:tav tm="0">
                                          <p:val>
                                            <p:fltVal val="0"/>
                                          </p:val>
                                        </p:tav>
                                        <p:tav tm="100000">
                                          <p:val>
                                            <p:strVal val="#ppt_h"/>
                                          </p:val>
                                        </p:tav>
                                      </p:tavLst>
                                    </p:anim>
                                    <p:anim calcmode="lin" valueType="num">
                                      <p:cBhvr>
                                        <p:cTn id="333" dur="1000" fill="hold"/>
                                        <p:tgtEl>
                                          <p:spTgt spid="83"/>
                                        </p:tgtEl>
                                        <p:attrNameLst>
                                          <p:attrName>style.rotation</p:attrName>
                                        </p:attrNameLst>
                                      </p:cBhvr>
                                      <p:tavLst>
                                        <p:tav tm="0">
                                          <p:val>
                                            <p:fltVal val="90"/>
                                          </p:val>
                                        </p:tav>
                                        <p:tav tm="100000">
                                          <p:val>
                                            <p:fltVal val="0"/>
                                          </p:val>
                                        </p:tav>
                                      </p:tavLst>
                                    </p:anim>
                                    <p:animEffect transition="in" filter="fade">
                                      <p:cBhvr>
                                        <p:cTn id="334" dur="1000"/>
                                        <p:tgtEl>
                                          <p:spTgt spid="83"/>
                                        </p:tgtEl>
                                      </p:cBhvr>
                                    </p:animEffect>
                                  </p:childTnLst>
                                </p:cTn>
                              </p:par>
                              <p:par>
                                <p:cTn id="335" presetID="31" presetClass="entr" presetSubtype="0" fill="hold" nodeType="withEffect">
                                  <p:stCondLst>
                                    <p:cond delay="250"/>
                                  </p:stCondLst>
                                  <p:childTnLst>
                                    <p:set>
                                      <p:cBhvr>
                                        <p:cTn id="336" dur="1" fill="hold">
                                          <p:stCondLst>
                                            <p:cond delay="0"/>
                                          </p:stCondLst>
                                        </p:cTn>
                                        <p:tgtEl>
                                          <p:spTgt spid="88"/>
                                        </p:tgtEl>
                                        <p:attrNameLst>
                                          <p:attrName>style.visibility</p:attrName>
                                        </p:attrNameLst>
                                      </p:cBhvr>
                                      <p:to>
                                        <p:strVal val="visible"/>
                                      </p:to>
                                    </p:set>
                                    <p:anim calcmode="lin" valueType="num">
                                      <p:cBhvr>
                                        <p:cTn id="337" dur="1000" fill="hold"/>
                                        <p:tgtEl>
                                          <p:spTgt spid="88"/>
                                        </p:tgtEl>
                                        <p:attrNameLst>
                                          <p:attrName>ppt_w</p:attrName>
                                        </p:attrNameLst>
                                      </p:cBhvr>
                                      <p:tavLst>
                                        <p:tav tm="0">
                                          <p:val>
                                            <p:fltVal val="0"/>
                                          </p:val>
                                        </p:tav>
                                        <p:tav tm="100000">
                                          <p:val>
                                            <p:strVal val="#ppt_w"/>
                                          </p:val>
                                        </p:tav>
                                      </p:tavLst>
                                    </p:anim>
                                    <p:anim calcmode="lin" valueType="num">
                                      <p:cBhvr>
                                        <p:cTn id="338" dur="1000" fill="hold"/>
                                        <p:tgtEl>
                                          <p:spTgt spid="88"/>
                                        </p:tgtEl>
                                        <p:attrNameLst>
                                          <p:attrName>ppt_h</p:attrName>
                                        </p:attrNameLst>
                                      </p:cBhvr>
                                      <p:tavLst>
                                        <p:tav tm="0">
                                          <p:val>
                                            <p:fltVal val="0"/>
                                          </p:val>
                                        </p:tav>
                                        <p:tav tm="100000">
                                          <p:val>
                                            <p:strVal val="#ppt_h"/>
                                          </p:val>
                                        </p:tav>
                                      </p:tavLst>
                                    </p:anim>
                                    <p:anim calcmode="lin" valueType="num">
                                      <p:cBhvr>
                                        <p:cTn id="339" dur="1000" fill="hold"/>
                                        <p:tgtEl>
                                          <p:spTgt spid="88"/>
                                        </p:tgtEl>
                                        <p:attrNameLst>
                                          <p:attrName>style.rotation</p:attrName>
                                        </p:attrNameLst>
                                      </p:cBhvr>
                                      <p:tavLst>
                                        <p:tav tm="0">
                                          <p:val>
                                            <p:fltVal val="90"/>
                                          </p:val>
                                        </p:tav>
                                        <p:tav tm="100000">
                                          <p:val>
                                            <p:fltVal val="0"/>
                                          </p:val>
                                        </p:tav>
                                      </p:tavLst>
                                    </p:anim>
                                    <p:animEffect transition="in" filter="fade">
                                      <p:cBhvr>
                                        <p:cTn id="340" dur="1000"/>
                                        <p:tgtEl>
                                          <p:spTgt spid="88"/>
                                        </p:tgtEl>
                                      </p:cBhvr>
                                    </p:animEffect>
                                  </p:childTnLst>
                                </p:cTn>
                              </p:par>
                              <p:par>
                                <p:cTn id="341" presetID="31" presetClass="entr" presetSubtype="0" fill="hold" nodeType="withEffect">
                                  <p:stCondLst>
                                    <p:cond delay="250"/>
                                  </p:stCondLst>
                                  <p:childTnLst>
                                    <p:set>
                                      <p:cBhvr>
                                        <p:cTn id="342" dur="1" fill="hold">
                                          <p:stCondLst>
                                            <p:cond delay="0"/>
                                          </p:stCondLst>
                                        </p:cTn>
                                        <p:tgtEl>
                                          <p:spTgt spid="89"/>
                                        </p:tgtEl>
                                        <p:attrNameLst>
                                          <p:attrName>style.visibility</p:attrName>
                                        </p:attrNameLst>
                                      </p:cBhvr>
                                      <p:to>
                                        <p:strVal val="visible"/>
                                      </p:to>
                                    </p:set>
                                    <p:anim calcmode="lin" valueType="num">
                                      <p:cBhvr>
                                        <p:cTn id="343" dur="1000" fill="hold"/>
                                        <p:tgtEl>
                                          <p:spTgt spid="89"/>
                                        </p:tgtEl>
                                        <p:attrNameLst>
                                          <p:attrName>ppt_w</p:attrName>
                                        </p:attrNameLst>
                                      </p:cBhvr>
                                      <p:tavLst>
                                        <p:tav tm="0">
                                          <p:val>
                                            <p:fltVal val="0"/>
                                          </p:val>
                                        </p:tav>
                                        <p:tav tm="100000">
                                          <p:val>
                                            <p:strVal val="#ppt_w"/>
                                          </p:val>
                                        </p:tav>
                                      </p:tavLst>
                                    </p:anim>
                                    <p:anim calcmode="lin" valueType="num">
                                      <p:cBhvr>
                                        <p:cTn id="344" dur="1000" fill="hold"/>
                                        <p:tgtEl>
                                          <p:spTgt spid="89"/>
                                        </p:tgtEl>
                                        <p:attrNameLst>
                                          <p:attrName>ppt_h</p:attrName>
                                        </p:attrNameLst>
                                      </p:cBhvr>
                                      <p:tavLst>
                                        <p:tav tm="0">
                                          <p:val>
                                            <p:fltVal val="0"/>
                                          </p:val>
                                        </p:tav>
                                        <p:tav tm="100000">
                                          <p:val>
                                            <p:strVal val="#ppt_h"/>
                                          </p:val>
                                        </p:tav>
                                      </p:tavLst>
                                    </p:anim>
                                    <p:anim calcmode="lin" valueType="num">
                                      <p:cBhvr>
                                        <p:cTn id="345" dur="1000" fill="hold"/>
                                        <p:tgtEl>
                                          <p:spTgt spid="89"/>
                                        </p:tgtEl>
                                        <p:attrNameLst>
                                          <p:attrName>style.rotation</p:attrName>
                                        </p:attrNameLst>
                                      </p:cBhvr>
                                      <p:tavLst>
                                        <p:tav tm="0">
                                          <p:val>
                                            <p:fltVal val="90"/>
                                          </p:val>
                                        </p:tav>
                                        <p:tav tm="100000">
                                          <p:val>
                                            <p:fltVal val="0"/>
                                          </p:val>
                                        </p:tav>
                                      </p:tavLst>
                                    </p:anim>
                                    <p:animEffect transition="in" filter="fade">
                                      <p:cBhvr>
                                        <p:cTn id="346" dur="1000"/>
                                        <p:tgtEl>
                                          <p:spTgt spid="89"/>
                                        </p:tgtEl>
                                      </p:cBhvr>
                                    </p:animEffect>
                                  </p:childTnLst>
                                </p:cTn>
                              </p:par>
                              <p:par>
                                <p:cTn id="347" presetID="31" presetClass="entr" presetSubtype="0" fill="hold" nodeType="withEffect">
                                  <p:stCondLst>
                                    <p:cond delay="250"/>
                                  </p:stCondLst>
                                  <p:childTnLst>
                                    <p:set>
                                      <p:cBhvr>
                                        <p:cTn id="348" dur="1" fill="hold">
                                          <p:stCondLst>
                                            <p:cond delay="0"/>
                                          </p:stCondLst>
                                        </p:cTn>
                                        <p:tgtEl>
                                          <p:spTgt spid="97"/>
                                        </p:tgtEl>
                                        <p:attrNameLst>
                                          <p:attrName>style.visibility</p:attrName>
                                        </p:attrNameLst>
                                      </p:cBhvr>
                                      <p:to>
                                        <p:strVal val="visible"/>
                                      </p:to>
                                    </p:set>
                                    <p:anim calcmode="lin" valueType="num">
                                      <p:cBhvr>
                                        <p:cTn id="349" dur="1000" fill="hold"/>
                                        <p:tgtEl>
                                          <p:spTgt spid="97"/>
                                        </p:tgtEl>
                                        <p:attrNameLst>
                                          <p:attrName>ppt_w</p:attrName>
                                        </p:attrNameLst>
                                      </p:cBhvr>
                                      <p:tavLst>
                                        <p:tav tm="0">
                                          <p:val>
                                            <p:fltVal val="0"/>
                                          </p:val>
                                        </p:tav>
                                        <p:tav tm="100000">
                                          <p:val>
                                            <p:strVal val="#ppt_w"/>
                                          </p:val>
                                        </p:tav>
                                      </p:tavLst>
                                    </p:anim>
                                    <p:anim calcmode="lin" valueType="num">
                                      <p:cBhvr>
                                        <p:cTn id="350" dur="1000" fill="hold"/>
                                        <p:tgtEl>
                                          <p:spTgt spid="97"/>
                                        </p:tgtEl>
                                        <p:attrNameLst>
                                          <p:attrName>ppt_h</p:attrName>
                                        </p:attrNameLst>
                                      </p:cBhvr>
                                      <p:tavLst>
                                        <p:tav tm="0">
                                          <p:val>
                                            <p:fltVal val="0"/>
                                          </p:val>
                                        </p:tav>
                                        <p:tav tm="100000">
                                          <p:val>
                                            <p:strVal val="#ppt_h"/>
                                          </p:val>
                                        </p:tav>
                                      </p:tavLst>
                                    </p:anim>
                                    <p:anim calcmode="lin" valueType="num">
                                      <p:cBhvr>
                                        <p:cTn id="351" dur="1000" fill="hold"/>
                                        <p:tgtEl>
                                          <p:spTgt spid="97"/>
                                        </p:tgtEl>
                                        <p:attrNameLst>
                                          <p:attrName>style.rotation</p:attrName>
                                        </p:attrNameLst>
                                      </p:cBhvr>
                                      <p:tavLst>
                                        <p:tav tm="0">
                                          <p:val>
                                            <p:fltVal val="90"/>
                                          </p:val>
                                        </p:tav>
                                        <p:tav tm="100000">
                                          <p:val>
                                            <p:fltVal val="0"/>
                                          </p:val>
                                        </p:tav>
                                      </p:tavLst>
                                    </p:anim>
                                    <p:animEffect transition="in" filter="fade">
                                      <p:cBhvr>
                                        <p:cTn id="352" dur="1000"/>
                                        <p:tgtEl>
                                          <p:spTgt spid="97"/>
                                        </p:tgtEl>
                                      </p:cBhvr>
                                    </p:animEffect>
                                  </p:childTnLst>
                                </p:cTn>
                              </p:par>
                              <p:par>
                                <p:cTn id="353" presetID="31" presetClass="entr" presetSubtype="0" fill="hold" nodeType="withEffect">
                                  <p:stCondLst>
                                    <p:cond delay="250"/>
                                  </p:stCondLst>
                                  <p:childTnLst>
                                    <p:set>
                                      <p:cBhvr>
                                        <p:cTn id="354" dur="1" fill="hold">
                                          <p:stCondLst>
                                            <p:cond delay="0"/>
                                          </p:stCondLst>
                                        </p:cTn>
                                        <p:tgtEl>
                                          <p:spTgt spid="99"/>
                                        </p:tgtEl>
                                        <p:attrNameLst>
                                          <p:attrName>style.visibility</p:attrName>
                                        </p:attrNameLst>
                                      </p:cBhvr>
                                      <p:to>
                                        <p:strVal val="visible"/>
                                      </p:to>
                                    </p:set>
                                    <p:anim calcmode="lin" valueType="num">
                                      <p:cBhvr>
                                        <p:cTn id="355" dur="1000" fill="hold"/>
                                        <p:tgtEl>
                                          <p:spTgt spid="99"/>
                                        </p:tgtEl>
                                        <p:attrNameLst>
                                          <p:attrName>ppt_w</p:attrName>
                                        </p:attrNameLst>
                                      </p:cBhvr>
                                      <p:tavLst>
                                        <p:tav tm="0">
                                          <p:val>
                                            <p:fltVal val="0"/>
                                          </p:val>
                                        </p:tav>
                                        <p:tav tm="100000">
                                          <p:val>
                                            <p:strVal val="#ppt_w"/>
                                          </p:val>
                                        </p:tav>
                                      </p:tavLst>
                                    </p:anim>
                                    <p:anim calcmode="lin" valueType="num">
                                      <p:cBhvr>
                                        <p:cTn id="356" dur="1000" fill="hold"/>
                                        <p:tgtEl>
                                          <p:spTgt spid="99"/>
                                        </p:tgtEl>
                                        <p:attrNameLst>
                                          <p:attrName>ppt_h</p:attrName>
                                        </p:attrNameLst>
                                      </p:cBhvr>
                                      <p:tavLst>
                                        <p:tav tm="0">
                                          <p:val>
                                            <p:fltVal val="0"/>
                                          </p:val>
                                        </p:tav>
                                        <p:tav tm="100000">
                                          <p:val>
                                            <p:strVal val="#ppt_h"/>
                                          </p:val>
                                        </p:tav>
                                      </p:tavLst>
                                    </p:anim>
                                    <p:anim calcmode="lin" valueType="num">
                                      <p:cBhvr>
                                        <p:cTn id="357" dur="1000" fill="hold"/>
                                        <p:tgtEl>
                                          <p:spTgt spid="99"/>
                                        </p:tgtEl>
                                        <p:attrNameLst>
                                          <p:attrName>style.rotation</p:attrName>
                                        </p:attrNameLst>
                                      </p:cBhvr>
                                      <p:tavLst>
                                        <p:tav tm="0">
                                          <p:val>
                                            <p:fltVal val="90"/>
                                          </p:val>
                                        </p:tav>
                                        <p:tav tm="100000">
                                          <p:val>
                                            <p:fltVal val="0"/>
                                          </p:val>
                                        </p:tav>
                                      </p:tavLst>
                                    </p:anim>
                                    <p:animEffect transition="in" filter="fade">
                                      <p:cBhvr>
                                        <p:cTn id="358" dur="1000"/>
                                        <p:tgtEl>
                                          <p:spTgt spid="99"/>
                                        </p:tgtEl>
                                      </p:cBhvr>
                                    </p:animEffect>
                                  </p:childTnLst>
                                </p:cTn>
                              </p:par>
                              <p:par>
                                <p:cTn id="359" presetID="31" presetClass="entr" presetSubtype="0" fill="hold" nodeType="withEffect">
                                  <p:stCondLst>
                                    <p:cond delay="250"/>
                                  </p:stCondLst>
                                  <p:childTnLst>
                                    <p:set>
                                      <p:cBhvr>
                                        <p:cTn id="360" dur="1" fill="hold">
                                          <p:stCondLst>
                                            <p:cond delay="0"/>
                                          </p:stCondLst>
                                        </p:cTn>
                                        <p:tgtEl>
                                          <p:spTgt spid="102"/>
                                        </p:tgtEl>
                                        <p:attrNameLst>
                                          <p:attrName>style.visibility</p:attrName>
                                        </p:attrNameLst>
                                      </p:cBhvr>
                                      <p:to>
                                        <p:strVal val="visible"/>
                                      </p:to>
                                    </p:set>
                                    <p:anim calcmode="lin" valueType="num">
                                      <p:cBhvr>
                                        <p:cTn id="361" dur="1000" fill="hold"/>
                                        <p:tgtEl>
                                          <p:spTgt spid="102"/>
                                        </p:tgtEl>
                                        <p:attrNameLst>
                                          <p:attrName>ppt_w</p:attrName>
                                        </p:attrNameLst>
                                      </p:cBhvr>
                                      <p:tavLst>
                                        <p:tav tm="0">
                                          <p:val>
                                            <p:fltVal val="0"/>
                                          </p:val>
                                        </p:tav>
                                        <p:tav tm="100000">
                                          <p:val>
                                            <p:strVal val="#ppt_w"/>
                                          </p:val>
                                        </p:tav>
                                      </p:tavLst>
                                    </p:anim>
                                    <p:anim calcmode="lin" valueType="num">
                                      <p:cBhvr>
                                        <p:cTn id="362" dur="1000" fill="hold"/>
                                        <p:tgtEl>
                                          <p:spTgt spid="102"/>
                                        </p:tgtEl>
                                        <p:attrNameLst>
                                          <p:attrName>ppt_h</p:attrName>
                                        </p:attrNameLst>
                                      </p:cBhvr>
                                      <p:tavLst>
                                        <p:tav tm="0">
                                          <p:val>
                                            <p:fltVal val="0"/>
                                          </p:val>
                                        </p:tav>
                                        <p:tav tm="100000">
                                          <p:val>
                                            <p:strVal val="#ppt_h"/>
                                          </p:val>
                                        </p:tav>
                                      </p:tavLst>
                                    </p:anim>
                                    <p:anim calcmode="lin" valueType="num">
                                      <p:cBhvr>
                                        <p:cTn id="363" dur="1000" fill="hold"/>
                                        <p:tgtEl>
                                          <p:spTgt spid="102"/>
                                        </p:tgtEl>
                                        <p:attrNameLst>
                                          <p:attrName>style.rotation</p:attrName>
                                        </p:attrNameLst>
                                      </p:cBhvr>
                                      <p:tavLst>
                                        <p:tav tm="0">
                                          <p:val>
                                            <p:fltVal val="90"/>
                                          </p:val>
                                        </p:tav>
                                        <p:tav tm="100000">
                                          <p:val>
                                            <p:fltVal val="0"/>
                                          </p:val>
                                        </p:tav>
                                      </p:tavLst>
                                    </p:anim>
                                    <p:animEffect transition="in" filter="fade">
                                      <p:cBhvr>
                                        <p:cTn id="364" dur="1000"/>
                                        <p:tgtEl>
                                          <p:spTgt spid="102"/>
                                        </p:tgtEl>
                                      </p:cBhvr>
                                    </p:animEffect>
                                  </p:childTnLst>
                                </p:cTn>
                              </p:par>
                              <p:par>
                                <p:cTn id="365" presetID="31" presetClass="entr" presetSubtype="0" fill="hold" nodeType="withEffect">
                                  <p:stCondLst>
                                    <p:cond delay="250"/>
                                  </p:stCondLst>
                                  <p:childTnLst>
                                    <p:set>
                                      <p:cBhvr>
                                        <p:cTn id="366" dur="1" fill="hold">
                                          <p:stCondLst>
                                            <p:cond delay="0"/>
                                          </p:stCondLst>
                                        </p:cTn>
                                        <p:tgtEl>
                                          <p:spTgt spid="106"/>
                                        </p:tgtEl>
                                        <p:attrNameLst>
                                          <p:attrName>style.visibility</p:attrName>
                                        </p:attrNameLst>
                                      </p:cBhvr>
                                      <p:to>
                                        <p:strVal val="visible"/>
                                      </p:to>
                                    </p:set>
                                    <p:anim calcmode="lin" valueType="num">
                                      <p:cBhvr>
                                        <p:cTn id="367" dur="1000" fill="hold"/>
                                        <p:tgtEl>
                                          <p:spTgt spid="106"/>
                                        </p:tgtEl>
                                        <p:attrNameLst>
                                          <p:attrName>ppt_w</p:attrName>
                                        </p:attrNameLst>
                                      </p:cBhvr>
                                      <p:tavLst>
                                        <p:tav tm="0">
                                          <p:val>
                                            <p:fltVal val="0"/>
                                          </p:val>
                                        </p:tav>
                                        <p:tav tm="100000">
                                          <p:val>
                                            <p:strVal val="#ppt_w"/>
                                          </p:val>
                                        </p:tav>
                                      </p:tavLst>
                                    </p:anim>
                                    <p:anim calcmode="lin" valueType="num">
                                      <p:cBhvr>
                                        <p:cTn id="368" dur="1000" fill="hold"/>
                                        <p:tgtEl>
                                          <p:spTgt spid="106"/>
                                        </p:tgtEl>
                                        <p:attrNameLst>
                                          <p:attrName>ppt_h</p:attrName>
                                        </p:attrNameLst>
                                      </p:cBhvr>
                                      <p:tavLst>
                                        <p:tav tm="0">
                                          <p:val>
                                            <p:fltVal val="0"/>
                                          </p:val>
                                        </p:tav>
                                        <p:tav tm="100000">
                                          <p:val>
                                            <p:strVal val="#ppt_h"/>
                                          </p:val>
                                        </p:tav>
                                      </p:tavLst>
                                    </p:anim>
                                    <p:anim calcmode="lin" valueType="num">
                                      <p:cBhvr>
                                        <p:cTn id="369" dur="1000" fill="hold"/>
                                        <p:tgtEl>
                                          <p:spTgt spid="106"/>
                                        </p:tgtEl>
                                        <p:attrNameLst>
                                          <p:attrName>style.rotation</p:attrName>
                                        </p:attrNameLst>
                                      </p:cBhvr>
                                      <p:tavLst>
                                        <p:tav tm="0">
                                          <p:val>
                                            <p:fltVal val="90"/>
                                          </p:val>
                                        </p:tav>
                                        <p:tav tm="100000">
                                          <p:val>
                                            <p:fltVal val="0"/>
                                          </p:val>
                                        </p:tav>
                                      </p:tavLst>
                                    </p:anim>
                                    <p:animEffect transition="in" filter="fade">
                                      <p:cBhvr>
                                        <p:cTn id="370" dur="1000"/>
                                        <p:tgtEl>
                                          <p:spTgt spid="106"/>
                                        </p:tgtEl>
                                      </p:cBhvr>
                                    </p:animEffect>
                                  </p:childTnLst>
                                </p:cTn>
                              </p:par>
                              <p:par>
                                <p:cTn id="371" presetID="31" presetClass="entr" presetSubtype="0" fill="hold" nodeType="withEffect">
                                  <p:stCondLst>
                                    <p:cond delay="250"/>
                                  </p:stCondLst>
                                  <p:childTnLst>
                                    <p:set>
                                      <p:cBhvr>
                                        <p:cTn id="372" dur="1" fill="hold">
                                          <p:stCondLst>
                                            <p:cond delay="0"/>
                                          </p:stCondLst>
                                        </p:cTn>
                                        <p:tgtEl>
                                          <p:spTgt spid="109"/>
                                        </p:tgtEl>
                                        <p:attrNameLst>
                                          <p:attrName>style.visibility</p:attrName>
                                        </p:attrNameLst>
                                      </p:cBhvr>
                                      <p:to>
                                        <p:strVal val="visible"/>
                                      </p:to>
                                    </p:set>
                                    <p:anim calcmode="lin" valueType="num">
                                      <p:cBhvr>
                                        <p:cTn id="373" dur="1000" fill="hold"/>
                                        <p:tgtEl>
                                          <p:spTgt spid="109"/>
                                        </p:tgtEl>
                                        <p:attrNameLst>
                                          <p:attrName>ppt_w</p:attrName>
                                        </p:attrNameLst>
                                      </p:cBhvr>
                                      <p:tavLst>
                                        <p:tav tm="0">
                                          <p:val>
                                            <p:fltVal val="0"/>
                                          </p:val>
                                        </p:tav>
                                        <p:tav tm="100000">
                                          <p:val>
                                            <p:strVal val="#ppt_w"/>
                                          </p:val>
                                        </p:tav>
                                      </p:tavLst>
                                    </p:anim>
                                    <p:anim calcmode="lin" valueType="num">
                                      <p:cBhvr>
                                        <p:cTn id="374" dur="1000" fill="hold"/>
                                        <p:tgtEl>
                                          <p:spTgt spid="109"/>
                                        </p:tgtEl>
                                        <p:attrNameLst>
                                          <p:attrName>ppt_h</p:attrName>
                                        </p:attrNameLst>
                                      </p:cBhvr>
                                      <p:tavLst>
                                        <p:tav tm="0">
                                          <p:val>
                                            <p:fltVal val="0"/>
                                          </p:val>
                                        </p:tav>
                                        <p:tav tm="100000">
                                          <p:val>
                                            <p:strVal val="#ppt_h"/>
                                          </p:val>
                                        </p:tav>
                                      </p:tavLst>
                                    </p:anim>
                                    <p:anim calcmode="lin" valueType="num">
                                      <p:cBhvr>
                                        <p:cTn id="375" dur="1000" fill="hold"/>
                                        <p:tgtEl>
                                          <p:spTgt spid="109"/>
                                        </p:tgtEl>
                                        <p:attrNameLst>
                                          <p:attrName>style.rotation</p:attrName>
                                        </p:attrNameLst>
                                      </p:cBhvr>
                                      <p:tavLst>
                                        <p:tav tm="0">
                                          <p:val>
                                            <p:fltVal val="90"/>
                                          </p:val>
                                        </p:tav>
                                        <p:tav tm="100000">
                                          <p:val>
                                            <p:fltVal val="0"/>
                                          </p:val>
                                        </p:tav>
                                      </p:tavLst>
                                    </p:anim>
                                    <p:animEffect transition="in" filter="fade">
                                      <p:cBhvr>
                                        <p:cTn id="376" dur="1000"/>
                                        <p:tgtEl>
                                          <p:spTgt spid="109"/>
                                        </p:tgtEl>
                                      </p:cBhvr>
                                    </p:animEffect>
                                  </p:childTnLst>
                                </p:cTn>
                              </p:par>
                              <p:par>
                                <p:cTn id="377" presetID="31" presetClass="entr" presetSubtype="0" fill="hold" nodeType="withEffect">
                                  <p:stCondLst>
                                    <p:cond delay="250"/>
                                  </p:stCondLst>
                                  <p:childTnLst>
                                    <p:set>
                                      <p:cBhvr>
                                        <p:cTn id="378" dur="1" fill="hold">
                                          <p:stCondLst>
                                            <p:cond delay="0"/>
                                          </p:stCondLst>
                                        </p:cTn>
                                        <p:tgtEl>
                                          <p:spTgt spid="112"/>
                                        </p:tgtEl>
                                        <p:attrNameLst>
                                          <p:attrName>style.visibility</p:attrName>
                                        </p:attrNameLst>
                                      </p:cBhvr>
                                      <p:to>
                                        <p:strVal val="visible"/>
                                      </p:to>
                                    </p:set>
                                    <p:anim calcmode="lin" valueType="num">
                                      <p:cBhvr>
                                        <p:cTn id="379" dur="1000" fill="hold"/>
                                        <p:tgtEl>
                                          <p:spTgt spid="112"/>
                                        </p:tgtEl>
                                        <p:attrNameLst>
                                          <p:attrName>ppt_w</p:attrName>
                                        </p:attrNameLst>
                                      </p:cBhvr>
                                      <p:tavLst>
                                        <p:tav tm="0">
                                          <p:val>
                                            <p:fltVal val="0"/>
                                          </p:val>
                                        </p:tav>
                                        <p:tav tm="100000">
                                          <p:val>
                                            <p:strVal val="#ppt_w"/>
                                          </p:val>
                                        </p:tav>
                                      </p:tavLst>
                                    </p:anim>
                                    <p:anim calcmode="lin" valueType="num">
                                      <p:cBhvr>
                                        <p:cTn id="380" dur="1000" fill="hold"/>
                                        <p:tgtEl>
                                          <p:spTgt spid="112"/>
                                        </p:tgtEl>
                                        <p:attrNameLst>
                                          <p:attrName>ppt_h</p:attrName>
                                        </p:attrNameLst>
                                      </p:cBhvr>
                                      <p:tavLst>
                                        <p:tav tm="0">
                                          <p:val>
                                            <p:fltVal val="0"/>
                                          </p:val>
                                        </p:tav>
                                        <p:tav tm="100000">
                                          <p:val>
                                            <p:strVal val="#ppt_h"/>
                                          </p:val>
                                        </p:tav>
                                      </p:tavLst>
                                    </p:anim>
                                    <p:anim calcmode="lin" valueType="num">
                                      <p:cBhvr>
                                        <p:cTn id="381" dur="1000" fill="hold"/>
                                        <p:tgtEl>
                                          <p:spTgt spid="112"/>
                                        </p:tgtEl>
                                        <p:attrNameLst>
                                          <p:attrName>style.rotation</p:attrName>
                                        </p:attrNameLst>
                                      </p:cBhvr>
                                      <p:tavLst>
                                        <p:tav tm="0">
                                          <p:val>
                                            <p:fltVal val="90"/>
                                          </p:val>
                                        </p:tav>
                                        <p:tav tm="100000">
                                          <p:val>
                                            <p:fltVal val="0"/>
                                          </p:val>
                                        </p:tav>
                                      </p:tavLst>
                                    </p:anim>
                                    <p:animEffect transition="in" filter="fade">
                                      <p:cBhvr>
                                        <p:cTn id="382" dur="1000"/>
                                        <p:tgtEl>
                                          <p:spTgt spid="112"/>
                                        </p:tgtEl>
                                      </p:cBhvr>
                                    </p:animEffect>
                                  </p:childTnLst>
                                </p:cTn>
                              </p:par>
                              <p:par>
                                <p:cTn id="383" presetID="31" presetClass="entr" presetSubtype="0" fill="hold" nodeType="withEffect">
                                  <p:stCondLst>
                                    <p:cond delay="250"/>
                                  </p:stCondLst>
                                  <p:childTnLst>
                                    <p:set>
                                      <p:cBhvr>
                                        <p:cTn id="384" dur="1" fill="hold">
                                          <p:stCondLst>
                                            <p:cond delay="0"/>
                                          </p:stCondLst>
                                        </p:cTn>
                                        <p:tgtEl>
                                          <p:spTgt spid="116"/>
                                        </p:tgtEl>
                                        <p:attrNameLst>
                                          <p:attrName>style.visibility</p:attrName>
                                        </p:attrNameLst>
                                      </p:cBhvr>
                                      <p:to>
                                        <p:strVal val="visible"/>
                                      </p:to>
                                    </p:set>
                                    <p:anim calcmode="lin" valueType="num">
                                      <p:cBhvr>
                                        <p:cTn id="385" dur="1000" fill="hold"/>
                                        <p:tgtEl>
                                          <p:spTgt spid="116"/>
                                        </p:tgtEl>
                                        <p:attrNameLst>
                                          <p:attrName>ppt_w</p:attrName>
                                        </p:attrNameLst>
                                      </p:cBhvr>
                                      <p:tavLst>
                                        <p:tav tm="0">
                                          <p:val>
                                            <p:fltVal val="0"/>
                                          </p:val>
                                        </p:tav>
                                        <p:tav tm="100000">
                                          <p:val>
                                            <p:strVal val="#ppt_w"/>
                                          </p:val>
                                        </p:tav>
                                      </p:tavLst>
                                    </p:anim>
                                    <p:anim calcmode="lin" valueType="num">
                                      <p:cBhvr>
                                        <p:cTn id="386" dur="1000" fill="hold"/>
                                        <p:tgtEl>
                                          <p:spTgt spid="116"/>
                                        </p:tgtEl>
                                        <p:attrNameLst>
                                          <p:attrName>ppt_h</p:attrName>
                                        </p:attrNameLst>
                                      </p:cBhvr>
                                      <p:tavLst>
                                        <p:tav tm="0">
                                          <p:val>
                                            <p:fltVal val="0"/>
                                          </p:val>
                                        </p:tav>
                                        <p:tav tm="100000">
                                          <p:val>
                                            <p:strVal val="#ppt_h"/>
                                          </p:val>
                                        </p:tav>
                                      </p:tavLst>
                                    </p:anim>
                                    <p:anim calcmode="lin" valueType="num">
                                      <p:cBhvr>
                                        <p:cTn id="387" dur="1000" fill="hold"/>
                                        <p:tgtEl>
                                          <p:spTgt spid="116"/>
                                        </p:tgtEl>
                                        <p:attrNameLst>
                                          <p:attrName>style.rotation</p:attrName>
                                        </p:attrNameLst>
                                      </p:cBhvr>
                                      <p:tavLst>
                                        <p:tav tm="0">
                                          <p:val>
                                            <p:fltVal val="90"/>
                                          </p:val>
                                        </p:tav>
                                        <p:tav tm="100000">
                                          <p:val>
                                            <p:fltVal val="0"/>
                                          </p:val>
                                        </p:tav>
                                      </p:tavLst>
                                    </p:anim>
                                    <p:animEffect transition="in" filter="fade">
                                      <p:cBhvr>
                                        <p:cTn id="388" dur="1000"/>
                                        <p:tgtEl>
                                          <p:spTgt spid="116"/>
                                        </p:tgtEl>
                                      </p:cBhvr>
                                    </p:animEffect>
                                  </p:childTnLst>
                                </p:cTn>
                              </p:par>
                              <p:par>
                                <p:cTn id="389" presetID="31" presetClass="entr" presetSubtype="0" fill="hold" nodeType="withEffect">
                                  <p:stCondLst>
                                    <p:cond delay="250"/>
                                  </p:stCondLst>
                                  <p:childTnLst>
                                    <p:set>
                                      <p:cBhvr>
                                        <p:cTn id="390" dur="1" fill="hold">
                                          <p:stCondLst>
                                            <p:cond delay="0"/>
                                          </p:stCondLst>
                                        </p:cTn>
                                        <p:tgtEl>
                                          <p:spTgt spid="118"/>
                                        </p:tgtEl>
                                        <p:attrNameLst>
                                          <p:attrName>style.visibility</p:attrName>
                                        </p:attrNameLst>
                                      </p:cBhvr>
                                      <p:to>
                                        <p:strVal val="visible"/>
                                      </p:to>
                                    </p:set>
                                    <p:anim calcmode="lin" valueType="num">
                                      <p:cBhvr>
                                        <p:cTn id="391" dur="1000" fill="hold"/>
                                        <p:tgtEl>
                                          <p:spTgt spid="118"/>
                                        </p:tgtEl>
                                        <p:attrNameLst>
                                          <p:attrName>ppt_w</p:attrName>
                                        </p:attrNameLst>
                                      </p:cBhvr>
                                      <p:tavLst>
                                        <p:tav tm="0">
                                          <p:val>
                                            <p:fltVal val="0"/>
                                          </p:val>
                                        </p:tav>
                                        <p:tav tm="100000">
                                          <p:val>
                                            <p:strVal val="#ppt_w"/>
                                          </p:val>
                                        </p:tav>
                                      </p:tavLst>
                                    </p:anim>
                                    <p:anim calcmode="lin" valueType="num">
                                      <p:cBhvr>
                                        <p:cTn id="392" dur="1000" fill="hold"/>
                                        <p:tgtEl>
                                          <p:spTgt spid="118"/>
                                        </p:tgtEl>
                                        <p:attrNameLst>
                                          <p:attrName>ppt_h</p:attrName>
                                        </p:attrNameLst>
                                      </p:cBhvr>
                                      <p:tavLst>
                                        <p:tav tm="0">
                                          <p:val>
                                            <p:fltVal val="0"/>
                                          </p:val>
                                        </p:tav>
                                        <p:tav tm="100000">
                                          <p:val>
                                            <p:strVal val="#ppt_h"/>
                                          </p:val>
                                        </p:tav>
                                      </p:tavLst>
                                    </p:anim>
                                    <p:anim calcmode="lin" valueType="num">
                                      <p:cBhvr>
                                        <p:cTn id="393" dur="1000" fill="hold"/>
                                        <p:tgtEl>
                                          <p:spTgt spid="118"/>
                                        </p:tgtEl>
                                        <p:attrNameLst>
                                          <p:attrName>style.rotation</p:attrName>
                                        </p:attrNameLst>
                                      </p:cBhvr>
                                      <p:tavLst>
                                        <p:tav tm="0">
                                          <p:val>
                                            <p:fltVal val="90"/>
                                          </p:val>
                                        </p:tav>
                                        <p:tav tm="100000">
                                          <p:val>
                                            <p:fltVal val="0"/>
                                          </p:val>
                                        </p:tav>
                                      </p:tavLst>
                                    </p:anim>
                                    <p:animEffect transition="in" filter="fade">
                                      <p:cBhvr>
                                        <p:cTn id="394" dur="1000"/>
                                        <p:tgtEl>
                                          <p:spTgt spid="118"/>
                                        </p:tgtEl>
                                      </p:cBhvr>
                                    </p:animEffect>
                                  </p:childTnLst>
                                </p:cTn>
                              </p:par>
                              <p:par>
                                <p:cTn id="395" presetID="31" presetClass="entr" presetSubtype="0" fill="hold" nodeType="withEffect">
                                  <p:stCondLst>
                                    <p:cond delay="250"/>
                                  </p:stCondLst>
                                  <p:childTnLst>
                                    <p:set>
                                      <p:cBhvr>
                                        <p:cTn id="396" dur="1" fill="hold">
                                          <p:stCondLst>
                                            <p:cond delay="0"/>
                                          </p:stCondLst>
                                        </p:cTn>
                                        <p:tgtEl>
                                          <p:spTgt spid="120"/>
                                        </p:tgtEl>
                                        <p:attrNameLst>
                                          <p:attrName>style.visibility</p:attrName>
                                        </p:attrNameLst>
                                      </p:cBhvr>
                                      <p:to>
                                        <p:strVal val="visible"/>
                                      </p:to>
                                    </p:set>
                                    <p:anim calcmode="lin" valueType="num">
                                      <p:cBhvr>
                                        <p:cTn id="397" dur="1000" fill="hold"/>
                                        <p:tgtEl>
                                          <p:spTgt spid="120"/>
                                        </p:tgtEl>
                                        <p:attrNameLst>
                                          <p:attrName>ppt_w</p:attrName>
                                        </p:attrNameLst>
                                      </p:cBhvr>
                                      <p:tavLst>
                                        <p:tav tm="0">
                                          <p:val>
                                            <p:fltVal val="0"/>
                                          </p:val>
                                        </p:tav>
                                        <p:tav tm="100000">
                                          <p:val>
                                            <p:strVal val="#ppt_w"/>
                                          </p:val>
                                        </p:tav>
                                      </p:tavLst>
                                    </p:anim>
                                    <p:anim calcmode="lin" valueType="num">
                                      <p:cBhvr>
                                        <p:cTn id="398" dur="1000" fill="hold"/>
                                        <p:tgtEl>
                                          <p:spTgt spid="120"/>
                                        </p:tgtEl>
                                        <p:attrNameLst>
                                          <p:attrName>ppt_h</p:attrName>
                                        </p:attrNameLst>
                                      </p:cBhvr>
                                      <p:tavLst>
                                        <p:tav tm="0">
                                          <p:val>
                                            <p:fltVal val="0"/>
                                          </p:val>
                                        </p:tav>
                                        <p:tav tm="100000">
                                          <p:val>
                                            <p:strVal val="#ppt_h"/>
                                          </p:val>
                                        </p:tav>
                                      </p:tavLst>
                                    </p:anim>
                                    <p:anim calcmode="lin" valueType="num">
                                      <p:cBhvr>
                                        <p:cTn id="399" dur="1000" fill="hold"/>
                                        <p:tgtEl>
                                          <p:spTgt spid="120"/>
                                        </p:tgtEl>
                                        <p:attrNameLst>
                                          <p:attrName>style.rotation</p:attrName>
                                        </p:attrNameLst>
                                      </p:cBhvr>
                                      <p:tavLst>
                                        <p:tav tm="0">
                                          <p:val>
                                            <p:fltVal val="90"/>
                                          </p:val>
                                        </p:tav>
                                        <p:tav tm="100000">
                                          <p:val>
                                            <p:fltVal val="0"/>
                                          </p:val>
                                        </p:tav>
                                      </p:tavLst>
                                    </p:anim>
                                    <p:animEffect transition="in" filter="fade">
                                      <p:cBhvr>
                                        <p:cTn id="400" dur="1000"/>
                                        <p:tgtEl>
                                          <p:spTgt spid="120"/>
                                        </p:tgtEl>
                                      </p:cBhvr>
                                    </p:animEffect>
                                  </p:childTnLst>
                                </p:cTn>
                              </p:par>
                              <p:par>
                                <p:cTn id="401" presetID="31" presetClass="entr" presetSubtype="0" fill="hold" nodeType="withEffect">
                                  <p:stCondLst>
                                    <p:cond delay="250"/>
                                  </p:stCondLst>
                                  <p:childTnLst>
                                    <p:set>
                                      <p:cBhvr>
                                        <p:cTn id="402" dur="1" fill="hold">
                                          <p:stCondLst>
                                            <p:cond delay="0"/>
                                          </p:stCondLst>
                                        </p:cTn>
                                        <p:tgtEl>
                                          <p:spTgt spid="123"/>
                                        </p:tgtEl>
                                        <p:attrNameLst>
                                          <p:attrName>style.visibility</p:attrName>
                                        </p:attrNameLst>
                                      </p:cBhvr>
                                      <p:to>
                                        <p:strVal val="visible"/>
                                      </p:to>
                                    </p:set>
                                    <p:anim calcmode="lin" valueType="num">
                                      <p:cBhvr>
                                        <p:cTn id="403" dur="1000" fill="hold"/>
                                        <p:tgtEl>
                                          <p:spTgt spid="123"/>
                                        </p:tgtEl>
                                        <p:attrNameLst>
                                          <p:attrName>ppt_w</p:attrName>
                                        </p:attrNameLst>
                                      </p:cBhvr>
                                      <p:tavLst>
                                        <p:tav tm="0">
                                          <p:val>
                                            <p:fltVal val="0"/>
                                          </p:val>
                                        </p:tav>
                                        <p:tav tm="100000">
                                          <p:val>
                                            <p:strVal val="#ppt_w"/>
                                          </p:val>
                                        </p:tav>
                                      </p:tavLst>
                                    </p:anim>
                                    <p:anim calcmode="lin" valueType="num">
                                      <p:cBhvr>
                                        <p:cTn id="404" dur="1000" fill="hold"/>
                                        <p:tgtEl>
                                          <p:spTgt spid="123"/>
                                        </p:tgtEl>
                                        <p:attrNameLst>
                                          <p:attrName>ppt_h</p:attrName>
                                        </p:attrNameLst>
                                      </p:cBhvr>
                                      <p:tavLst>
                                        <p:tav tm="0">
                                          <p:val>
                                            <p:fltVal val="0"/>
                                          </p:val>
                                        </p:tav>
                                        <p:tav tm="100000">
                                          <p:val>
                                            <p:strVal val="#ppt_h"/>
                                          </p:val>
                                        </p:tav>
                                      </p:tavLst>
                                    </p:anim>
                                    <p:anim calcmode="lin" valueType="num">
                                      <p:cBhvr>
                                        <p:cTn id="405" dur="1000" fill="hold"/>
                                        <p:tgtEl>
                                          <p:spTgt spid="123"/>
                                        </p:tgtEl>
                                        <p:attrNameLst>
                                          <p:attrName>style.rotation</p:attrName>
                                        </p:attrNameLst>
                                      </p:cBhvr>
                                      <p:tavLst>
                                        <p:tav tm="0">
                                          <p:val>
                                            <p:fltVal val="90"/>
                                          </p:val>
                                        </p:tav>
                                        <p:tav tm="100000">
                                          <p:val>
                                            <p:fltVal val="0"/>
                                          </p:val>
                                        </p:tav>
                                      </p:tavLst>
                                    </p:anim>
                                    <p:animEffect transition="in" filter="fade">
                                      <p:cBhvr>
                                        <p:cTn id="406" dur="1000"/>
                                        <p:tgtEl>
                                          <p:spTgt spid="123"/>
                                        </p:tgtEl>
                                      </p:cBhvr>
                                    </p:animEffect>
                                  </p:childTnLst>
                                </p:cTn>
                              </p:par>
                              <p:par>
                                <p:cTn id="407" presetID="31" presetClass="entr" presetSubtype="0" fill="hold" nodeType="withEffect">
                                  <p:stCondLst>
                                    <p:cond delay="250"/>
                                  </p:stCondLst>
                                  <p:childTnLst>
                                    <p:set>
                                      <p:cBhvr>
                                        <p:cTn id="408" dur="1" fill="hold">
                                          <p:stCondLst>
                                            <p:cond delay="0"/>
                                          </p:stCondLst>
                                        </p:cTn>
                                        <p:tgtEl>
                                          <p:spTgt spid="126"/>
                                        </p:tgtEl>
                                        <p:attrNameLst>
                                          <p:attrName>style.visibility</p:attrName>
                                        </p:attrNameLst>
                                      </p:cBhvr>
                                      <p:to>
                                        <p:strVal val="visible"/>
                                      </p:to>
                                    </p:set>
                                    <p:anim calcmode="lin" valueType="num">
                                      <p:cBhvr>
                                        <p:cTn id="409" dur="1000" fill="hold"/>
                                        <p:tgtEl>
                                          <p:spTgt spid="126"/>
                                        </p:tgtEl>
                                        <p:attrNameLst>
                                          <p:attrName>ppt_w</p:attrName>
                                        </p:attrNameLst>
                                      </p:cBhvr>
                                      <p:tavLst>
                                        <p:tav tm="0">
                                          <p:val>
                                            <p:fltVal val="0"/>
                                          </p:val>
                                        </p:tav>
                                        <p:tav tm="100000">
                                          <p:val>
                                            <p:strVal val="#ppt_w"/>
                                          </p:val>
                                        </p:tav>
                                      </p:tavLst>
                                    </p:anim>
                                    <p:anim calcmode="lin" valueType="num">
                                      <p:cBhvr>
                                        <p:cTn id="410" dur="1000" fill="hold"/>
                                        <p:tgtEl>
                                          <p:spTgt spid="126"/>
                                        </p:tgtEl>
                                        <p:attrNameLst>
                                          <p:attrName>ppt_h</p:attrName>
                                        </p:attrNameLst>
                                      </p:cBhvr>
                                      <p:tavLst>
                                        <p:tav tm="0">
                                          <p:val>
                                            <p:fltVal val="0"/>
                                          </p:val>
                                        </p:tav>
                                        <p:tav tm="100000">
                                          <p:val>
                                            <p:strVal val="#ppt_h"/>
                                          </p:val>
                                        </p:tav>
                                      </p:tavLst>
                                    </p:anim>
                                    <p:anim calcmode="lin" valueType="num">
                                      <p:cBhvr>
                                        <p:cTn id="411" dur="1000" fill="hold"/>
                                        <p:tgtEl>
                                          <p:spTgt spid="126"/>
                                        </p:tgtEl>
                                        <p:attrNameLst>
                                          <p:attrName>style.rotation</p:attrName>
                                        </p:attrNameLst>
                                      </p:cBhvr>
                                      <p:tavLst>
                                        <p:tav tm="0">
                                          <p:val>
                                            <p:fltVal val="90"/>
                                          </p:val>
                                        </p:tav>
                                        <p:tav tm="100000">
                                          <p:val>
                                            <p:fltVal val="0"/>
                                          </p:val>
                                        </p:tav>
                                      </p:tavLst>
                                    </p:anim>
                                    <p:animEffect transition="in" filter="fade">
                                      <p:cBhvr>
                                        <p:cTn id="412" dur="1000"/>
                                        <p:tgtEl>
                                          <p:spTgt spid="126"/>
                                        </p:tgtEl>
                                      </p:cBhvr>
                                    </p:animEffect>
                                  </p:childTnLst>
                                </p:cTn>
                              </p:par>
                              <p:par>
                                <p:cTn id="413" presetID="31" presetClass="entr" presetSubtype="0" fill="hold" nodeType="withEffect">
                                  <p:stCondLst>
                                    <p:cond delay="250"/>
                                  </p:stCondLst>
                                  <p:childTnLst>
                                    <p:set>
                                      <p:cBhvr>
                                        <p:cTn id="414" dur="1" fill="hold">
                                          <p:stCondLst>
                                            <p:cond delay="0"/>
                                          </p:stCondLst>
                                        </p:cTn>
                                        <p:tgtEl>
                                          <p:spTgt spid="129"/>
                                        </p:tgtEl>
                                        <p:attrNameLst>
                                          <p:attrName>style.visibility</p:attrName>
                                        </p:attrNameLst>
                                      </p:cBhvr>
                                      <p:to>
                                        <p:strVal val="visible"/>
                                      </p:to>
                                    </p:set>
                                    <p:anim calcmode="lin" valueType="num">
                                      <p:cBhvr>
                                        <p:cTn id="415" dur="1000" fill="hold"/>
                                        <p:tgtEl>
                                          <p:spTgt spid="129"/>
                                        </p:tgtEl>
                                        <p:attrNameLst>
                                          <p:attrName>ppt_w</p:attrName>
                                        </p:attrNameLst>
                                      </p:cBhvr>
                                      <p:tavLst>
                                        <p:tav tm="0">
                                          <p:val>
                                            <p:fltVal val="0"/>
                                          </p:val>
                                        </p:tav>
                                        <p:tav tm="100000">
                                          <p:val>
                                            <p:strVal val="#ppt_w"/>
                                          </p:val>
                                        </p:tav>
                                      </p:tavLst>
                                    </p:anim>
                                    <p:anim calcmode="lin" valueType="num">
                                      <p:cBhvr>
                                        <p:cTn id="416" dur="1000" fill="hold"/>
                                        <p:tgtEl>
                                          <p:spTgt spid="129"/>
                                        </p:tgtEl>
                                        <p:attrNameLst>
                                          <p:attrName>ppt_h</p:attrName>
                                        </p:attrNameLst>
                                      </p:cBhvr>
                                      <p:tavLst>
                                        <p:tav tm="0">
                                          <p:val>
                                            <p:fltVal val="0"/>
                                          </p:val>
                                        </p:tav>
                                        <p:tav tm="100000">
                                          <p:val>
                                            <p:strVal val="#ppt_h"/>
                                          </p:val>
                                        </p:tav>
                                      </p:tavLst>
                                    </p:anim>
                                    <p:anim calcmode="lin" valueType="num">
                                      <p:cBhvr>
                                        <p:cTn id="417" dur="1000" fill="hold"/>
                                        <p:tgtEl>
                                          <p:spTgt spid="129"/>
                                        </p:tgtEl>
                                        <p:attrNameLst>
                                          <p:attrName>style.rotation</p:attrName>
                                        </p:attrNameLst>
                                      </p:cBhvr>
                                      <p:tavLst>
                                        <p:tav tm="0">
                                          <p:val>
                                            <p:fltVal val="90"/>
                                          </p:val>
                                        </p:tav>
                                        <p:tav tm="100000">
                                          <p:val>
                                            <p:fltVal val="0"/>
                                          </p:val>
                                        </p:tav>
                                      </p:tavLst>
                                    </p:anim>
                                    <p:animEffect transition="in" filter="fade">
                                      <p:cBhvr>
                                        <p:cTn id="418" dur="1000"/>
                                        <p:tgtEl>
                                          <p:spTgt spid="129"/>
                                        </p:tgtEl>
                                      </p:cBhvr>
                                    </p:animEffect>
                                  </p:childTnLst>
                                </p:cTn>
                              </p:par>
                              <p:par>
                                <p:cTn id="419" presetID="31" presetClass="entr" presetSubtype="0" fill="hold" nodeType="withEffect">
                                  <p:stCondLst>
                                    <p:cond delay="250"/>
                                  </p:stCondLst>
                                  <p:childTnLst>
                                    <p:set>
                                      <p:cBhvr>
                                        <p:cTn id="420" dur="1" fill="hold">
                                          <p:stCondLst>
                                            <p:cond delay="0"/>
                                          </p:stCondLst>
                                        </p:cTn>
                                        <p:tgtEl>
                                          <p:spTgt spid="132"/>
                                        </p:tgtEl>
                                        <p:attrNameLst>
                                          <p:attrName>style.visibility</p:attrName>
                                        </p:attrNameLst>
                                      </p:cBhvr>
                                      <p:to>
                                        <p:strVal val="visible"/>
                                      </p:to>
                                    </p:set>
                                    <p:anim calcmode="lin" valueType="num">
                                      <p:cBhvr>
                                        <p:cTn id="421" dur="1000" fill="hold"/>
                                        <p:tgtEl>
                                          <p:spTgt spid="132"/>
                                        </p:tgtEl>
                                        <p:attrNameLst>
                                          <p:attrName>ppt_w</p:attrName>
                                        </p:attrNameLst>
                                      </p:cBhvr>
                                      <p:tavLst>
                                        <p:tav tm="0">
                                          <p:val>
                                            <p:fltVal val="0"/>
                                          </p:val>
                                        </p:tav>
                                        <p:tav tm="100000">
                                          <p:val>
                                            <p:strVal val="#ppt_w"/>
                                          </p:val>
                                        </p:tav>
                                      </p:tavLst>
                                    </p:anim>
                                    <p:anim calcmode="lin" valueType="num">
                                      <p:cBhvr>
                                        <p:cTn id="422" dur="1000" fill="hold"/>
                                        <p:tgtEl>
                                          <p:spTgt spid="132"/>
                                        </p:tgtEl>
                                        <p:attrNameLst>
                                          <p:attrName>ppt_h</p:attrName>
                                        </p:attrNameLst>
                                      </p:cBhvr>
                                      <p:tavLst>
                                        <p:tav tm="0">
                                          <p:val>
                                            <p:fltVal val="0"/>
                                          </p:val>
                                        </p:tav>
                                        <p:tav tm="100000">
                                          <p:val>
                                            <p:strVal val="#ppt_h"/>
                                          </p:val>
                                        </p:tav>
                                      </p:tavLst>
                                    </p:anim>
                                    <p:anim calcmode="lin" valueType="num">
                                      <p:cBhvr>
                                        <p:cTn id="423" dur="1000" fill="hold"/>
                                        <p:tgtEl>
                                          <p:spTgt spid="132"/>
                                        </p:tgtEl>
                                        <p:attrNameLst>
                                          <p:attrName>style.rotation</p:attrName>
                                        </p:attrNameLst>
                                      </p:cBhvr>
                                      <p:tavLst>
                                        <p:tav tm="0">
                                          <p:val>
                                            <p:fltVal val="90"/>
                                          </p:val>
                                        </p:tav>
                                        <p:tav tm="100000">
                                          <p:val>
                                            <p:fltVal val="0"/>
                                          </p:val>
                                        </p:tav>
                                      </p:tavLst>
                                    </p:anim>
                                    <p:animEffect transition="in" filter="fade">
                                      <p:cBhvr>
                                        <p:cTn id="424" dur="1000"/>
                                        <p:tgtEl>
                                          <p:spTgt spid="132"/>
                                        </p:tgtEl>
                                      </p:cBhvr>
                                    </p:animEffect>
                                  </p:childTnLst>
                                </p:cTn>
                              </p:par>
                              <p:par>
                                <p:cTn id="425" presetID="31" presetClass="entr" presetSubtype="0" fill="hold" nodeType="withEffect">
                                  <p:stCondLst>
                                    <p:cond delay="250"/>
                                  </p:stCondLst>
                                  <p:childTnLst>
                                    <p:set>
                                      <p:cBhvr>
                                        <p:cTn id="426" dur="1" fill="hold">
                                          <p:stCondLst>
                                            <p:cond delay="0"/>
                                          </p:stCondLst>
                                        </p:cTn>
                                        <p:tgtEl>
                                          <p:spTgt spid="135"/>
                                        </p:tgtEl>
                                        <p:attrNameLst>
                                          <p:attrName>style.visibility</p:attrName>
                                        </p:attrNameLst>
                                      </p:cBhvr>
                                      <p:to>
                                        <p:strVal val="visible"/>
                                      </p:to>
                                    </p:set>
                                    <p:anim calcmode="lin" valueType="num">
                                      <p:cBhvr>
                                        <p:cTn id="427" dur="1000" fill="hold"/>
                                        <p:tgtEl>
                                          <p:spTgt spid="135"/>
                                        </p:tgtEl>
                                        <p:attrNameLst>
                                          <p:attrName>ppt_w</p:attrName>
                                        </p:attrNameLst>
                                      </p:cBhvr>
                                      <p:tavLst>
                                        <p:tav tm="0">
                                          <p:val>
                                            <p:fltVal val="0"/>
                                          </p:val>
                                        </p:tav>
                                        <p:tav tm="100000">
                                          <p:val>
                                            <p:strVal val="#ppt_w"/>
                                          </p:val>
                                        </p:tav>
                                      </p:tavLst>
                                    </p:anim>
                                    <p:anim calcmode="lin" valueType="num">
                                      <p:cBhvr>
                                        <p:cTn id="428" dur="1000" fill="hold"/>
                                        <p:tgtEl>
                                          <p:spTgt spid="135"/>
                                        </p:tgtEl>
                                        <p:attrNameLst>
                                          <p:attrName>ppt_h</p:attrName>
                                        </p:attrNameLst>
                                      </p:cBhvr>
                                      <p:tavLst>
                                        <p:tav tm="0">
                                          <p:val>
                                            <p:fltVal val="0"/>
                                          </p:val>
                                        </p:tav>
                                        <p:tav tm="100000">
                                          <p:val>
                                            <p:strVal val="#ppt_h"/>
                                          </p:val>
                                        </p:tav>
                                      </p:tavLst>
                                    </p:anim>
                                    <p:anim calcmode="lin" valueType="num">
                                      <p:cBhvr>
                                        <p:cTn id="429" dur="1000" fill="hold"/>
                                        <p:tgtEl>
                                          <p:spTgt spid="135"/>
                                        </p:tgtEl>
                                        <p:attrNameLst>
                                          <p:attrName>style.rotation</p:attrName>
                                        </p:attrNameLst>
                                      </p:cBhvr>
                                      <p:tavLst>
                                        <p:tav tm="0">
                                          <p:val>
                                            <p:fltVal val="90"/>
                                          </p:val>
                                        </p:tav>
                                        <p:tav tm="100000">
                                          <p:val>
                                            <p:fltVal val="0"/>
                                          </p:val>
                                        </p:tav>
                                      </p:tavLst>
                                    </p:anim>
                                    <p:animEffect transition="in" filter="fade">
                                      <p:cBhvr>
                                        <p:cTn id="430" dur="1000"/>
                                        <p:tgtEl>
                                          <p:spTgt spid="135"/>
                                        </p:tgtEl>
                                      </p:cBhvr>
                                    </p:animEffect>
                                  </p:childTnLst>
                                </p:cTn>
                              </p:par>
                              <p:par>
                                <p:cTn id="431" presetID="31" presetClass="entr" presetSubtype="0" fill="hold" nodeType="withEffect">
                                  <p:stCondLst>
                                    <p:cond delay="250"/>
                                  </p:stCondLst>
                                  <p:childTnLst>
                                    <p:set>
                                      <p:cBhvr>
                                        <p:cTn id="432" dur="1" fill="hold">
                                          <p:stCondLst>
                                            <p:cond delay="0"/>
                                          </p:stCondLst>
                                        </p:cTn>
                                        <p:tgtEl>
                                          <p:spTgt spid="139"/>
                                        </p:tgtEl>
                                        <p:attrNameLst>
                                          <p:attrName>style.visibility</p:attrName>
                                        </p:attrNameLst>
                                      </p:cBhvr>
                                      <p:to>
                                        <p:strVal val="visible"/>
                                      </p:to>
                                    </p:set>
                                    <p:anim calcmode="lin" valueType="num">
                                      <p:cBhvr>
                                        <p:cTn id="433" dur="1000" fill="hold"/>
                                        <p:tgtEl>
                                          <p:spTgt spid="139"/>
                                        </p:tgtEl>
                                        <p:attrNameLst>
                                          <p:attrName>ppt_w</p:attrName>
                                        </p:attrNameLst>
                                      </p:cBhvr>
                                      <p:tavLst>
                                        <p:tav tm="0">
                                          <p:val>
                                            <p:fltVal val="0"/>
                                          </p:val>
                                        </p:tav>
                                        <p:tav tm="100000">
                                          <p:val>
                                            <p:strVal val="#ppt_w"/>
                                          </p:val>
                                        </p:tav>
                                      </p:tavLst>
                                    </p:anim>
                                    <p:anim calcmode="lin" valueType="num">
                                      <p:cBhvr>
                                        <p:cTn id="434" dur="1000" fill="hold"/>
                                        <p:tgtEl>
                                          <p:spTgt spid="139"/>
                                        </p:tgtEl>
                                        <p:attrNameLst>
                                          <p:attrName>ppt_h</p:attrName>
                                        </p:attrNameLst>
                                      </p:cBhvr>
                                      <p:tavLst>
                                        <p:tav tm="0">
                                          <p:val>
                                            <p:fltVal val="0"/>
                                          </p:val>
                                        </p:tav>
                                        <p:tav tm="100000">
                                          <p:val>
                                            <p:strVal val="#ppt_h"/>
                                          </p:val>
                                        </p:tav>
                                      </p:tavLst>
                                    </p:anim>
                                    <p:anim calcmode="lin" valueType="num">
                                      <p:cBhvr>
                                        <p:cTn id="435" dur="1000" fill="hold"/>
                                        <p:tgtEl>
                                          <p:spTgt spid="139"/>
                                        </p:tgtEl>
                                        <p:attrNameLst>
                                          <p:attrName>style.rotation</p:attrName>
                                        </p:attrNameLst>
                                      </p:cBhvr>
                                      <p:tavLst>
                                        <p:tav tm="0">
                                          <p:val>
                                            <p:fltVal val="90"/>
                                          </p:val>
                                        </p:tav>
                                        <p:tav tm="100000">
                                          <p:val>
                                            <p:fltVal val="0"/>
                                          </p:val>
                                        </p:tav>
                                      </p:tavLst>
                                    </p:anim>
                                    <p:animEffect transition="in" filter="fade">
                                      <p:cBhvr>
                                        <p:cTn id="436" dur="1000"/>
                                        <p:tgtEl>
                                          <p:spTgt spid="139"/>
                                        </p:tgtEl>
                                      </p:cBhvr>
                                    </p:animEffect>
                                  </p:childTnLst>
                                </p:cTn>
                              </p:par>
                              <p:par>
                                <p:cTn id="437" presetID="31" presetClass="entr" presetSubtype="0" fill="hold" nodeType="withEffect">
                                  <p:stCondLst>
                                    <p:cond delay="250"/>
                                  </p:stCondLst>
                                  <p:childTnLst>
                                    <p:set>
                                      <p:cBhvr>
                                        <p:cTn id="438" dur="1" fill="hold">
                                          <p:stCondLst>
                                            <p:cond delay="0"/>
                                          </p:stCondLst>
                                        </p:cTn>
                                        <p:tgtEl>
                                          <p:spTgt spid="142"/>
                                        </p:tgtEl>
                                        <p:attrNameLst>
                                          <p:attrName>style.visibility</p:attrName>
                                        </p:attrNameLst>
                                      </p:cBhvr>
                                      <p:to>
                                        <p:strVal val="visible"/>
                                      </p:to>
                                    </p:set>
                                    <p:anim calcmode="lin" valueType="num">
                                      <p:cBhvr>
                                        <p:cTn id="439" dur="1000" fill="hold"/>
                                        <p:tgtEl>
                                          <p:spTgt spid="142"/>
                                        </p:tgtEl>
                                        <p:attrNameLst>
                                          <p:attrName>ppt_w</p:attrName>
                                        </p:attrNameLst>
                                      </p:cBhvr>
                                      <p:tavLst>
                                        <p:tav tm="0">
                                          <p:val>
                                            <p:fltVal val="0"/>
                                          </p:val>
                                        </p:tav>
                                        <p:tav tm="100000">
                                          <p:val>
                                            <p:strVal val="#ppt_w"/>
                                          </p:val>
                                        </p:tav>
                                      </p:tavLst>
                                    </p:anim>
                                    <p:anim calcmode="lin" valueType="num">
                                      <p:cBhvr>
                                        <p:cTn id="440" dur="1000" fill="hold"/>
                                        <p:tgtEl>
                                          <p:spTgt spid="142"/>
                                        </p:tgtEl>
                                        <p:attrNameLst>
                                          <p:attrName>ppt_h</p:attrName>
                                        </p:attrNameLst>
                                      </p:cBhvr>
                                      <p:tavLst>
                                        <p:tav tm="0">
                                          <p:val>
                                            <p:fltVal val="0"/>
                                          </p:val>
                                        </p:tav>
                                        <p:tav tm="100000">
                                          <p:val>
                                            <p:strVal val="#ppt_h"/>
                                          </p:val>
                                        </p:tav>
                                      </p:tavLst>
                                    </p:anim>
                                    <p:anim calcmode="lin" valueType="num">
                                      <p:cBhvr>
                                        <p:cTn id="441" dur="1000" fill="hold"/>
                                        <p:tgtEl>
                                          <p:spTgt spid="142"/>
                                        </p:tgtEl>
                                        <p:attrNameLst>
                                          <p:attrName>style.rotation</p:attrName>
                                        </p:attrNameLst>
                                      </p:cBhvr>
                                      <p:tavLst>
                                        <p:tav tm="0">
                                          <p:val>
                                            <p:fltVal val="90"/>
                                          </p:val>
                                        </p:tav>
                                        <p:tav tm="100000">
                                          <p:val>
                                            <p:fltVal val="0"/>
                                          </p:val>
                                        </p:tav>
                                      </p:tavLst>
                                    </p:anim>
                                    <p:animEffect transition="in" filter="fade">
                                      <p:cBhvr>
                                        <p:cTn id="442" dur="1000"/>
                                        <p:tgtEl>
                                          <p:spTgt spid="142"/>
                                        </p:tgtEl>
                                      </p:cBhvr>
                                    </p:animEffect>
                                  </p:childTnLst>
                                </p:cTn>
                              </p:par>
                              <p:par>
                                <p:cTn id="443" presetID="31" presetClass="entr" presetSubtype="0" fill="hold" nodeType="withEffect">
                                  <p:stCondLst>
                                    <p:cond delay="250"/>
                                  </p:stCondLst>
                                  <p:childTnLst>
                                    <p:set>
                                      <p:cBhvr>
                                        <p:cTn id="444" dur="1" fill="hold">
                                          <p:stCondLst>
                                            <p:cond delay="0"/>
                                          </p:stCondLst>
                                        </p:cTn>
                                        <p:tgtEl>
                                          <p:spTgt spid="147"/>
                                        </p:tgtEl>
                                        <p:attrNameLst>
                                          <p:attrName>style.visibility</p:attrName>
                                        </p:attrNameLst>
                                      </p:cBhvr>
                                      <p:to>
                                        <p:strVal val="visible"/>
                                      </p:to>
                                    </p:set>
                                    <p:anim calcmode="lin" valueType="num">
                                      <p:cBhvr>
                                        <p:cTn id="445" dur="1000" fill="hold"/>
                                        <p:tgtEl>
                                          <p:spTgt spid="147"/>
                                        </p:tgtEl>
                                        <p:attrNameLst>
                                          <p:attrName>ppt_w</p:attrName>
                                        </p:attrNameLst>
                                      </p:cBhvr>
                                      <p:tavLst>
                                        <p:tav tm="0">
                                          <p:val>
                                            <p:fltVal val="0"/>
                                          </p:val>
                                        </p:tav>
                                        <p:tav tm="100000">
                                          <p:val>
                                            <p:strVal val="#ppt_w"/>
                                          </p:val>
                                        </p:tav>
                                      </p:tavLst>
                                    </p:anim>
                                    <p:anim calcmode="lin" valueType="num">
                                      <p:cBhvr>
                                        <p:cTn id="446" dur="1000" fill="hold"/>
                                        <p:tgtEl>
                                          <p:spTgt spid="147"/>
                                        </p:tgtEl>
                                        <p:attrNameLst>
                                          <p:attrName>ppt_h</p:attrName>
                                        </p:attrNameLst>
                                      </p:cBhvr>
                                      <p:tavLst>
                                        <p:tav tm="0">
                                          <p:val>
                                            <p:fltVal val="0"/>
                                          </p:val>
                                        </p:tav>
                                        <p:tav tm="100000">
                                          <p:val>
                                            <p:strVal val="#ppt_h"/>
                                          </p:val>
                                        </p:tav>
                                      </p:tavLst>
                                    </p:anim>
                                    <p:anim calcmode="lin" valueType="num">
                                      <p:cBhvr>
                                        <p:cTn id="447" dur="1000" fill="hold"/>
                                        <p:tgtEl>
                                          <p:spTgt spid="147"/>
                                        </p:tgtEl>
                                        <p:attrNameLst>
                                          <p:attrName>style.rotation</p:attrName>
                                        </p:attrNameLst>
                                      </p:cBhvr>
                                      <p:tavLst>
                                        <p:tav tm="0">
                                          <p:val>
                                            <p:fltVal val="90"/>
                                          </p:val>
                                        </p:tav>
                                        <p:tav tm="100000">
                                          <p:val>
                                            <p:fltVal val="0"/>
                                          </p:val>
                                        </p:tav>
                                      </p:tavLst>
                                    </p:anim>
                                    <p:animEffect transition="in" filter="fade">
                                      <p:cBhvr>
                                        <p:cTn id="448" dur="1000"/>
                                        <p:tgtEl>
                                          <p:spTgt spid="147"/>
                                        </p:tgtEl>
                                      </p:cBhvr>
                                    </p:animEffect>
                                  </p:childTnLst>
                                </p:cTn>
                              </p:par>
                              <p:par>
                                <p:cTn id="449" presetID="31" presetClass="entr" presetSubtype="0" fill="hold" nodeType="withEffect">
                                  <p:stCondLst>
                                    <p:cond delay="250"/>
                                  </p:stCondLst>
                                  <p:childTnLst>
                                    <p:set>
                                      <p:cBhvr>
                                        <p:cTn id="450" dur="1" fill="hold">
                                          <p:stCondLst>
                                            <p:cond delay="0"/>
                                          </p:stCondLst>
                                        </p:cTn>
                                        <p:tgtEl>
                                          <p:spTgt spid="150"/>
                                        </p:tgtEl>
                                        <p:attrNameLst>
                                          <p:attrName>style.visibility</p:attrName>
                                        </p:attrNameLst>
                                      </p:cBhvr>
                                      <p:to>
                                        <p:strVal val="visible"/>
                                      </p:to>
                                    </p:set>
                                    <p:anim calcmode="lin" valueType="num">
                                      <p:cBhvr>
                                        <p:cTn id="451" dur="1000" fill="hold"/>
                                        <p:tgtEl>
                                          <p:spTgt spid="150"/>
                                        </p:tgtEl>
                                        <p:attrNameLst>
                                          <p:attrName>ppt_w</p:attrName>
                                        </p:attrNameLst>
                                      </p:cBhvr>
                                      <p:tavLst>
                                        <p:tav tm="0">
                                          <p:val>
                                            <p:fltVal val="0"/>
                                          </p:val>
                                        </p:tav>
                                        <p:tav tm="100000">
                                          <p:val>
                                            <p:strVal val="#ppt_w"/>
                                          </p:val>
                                        </p:tav>
                                      </p:tavLst>
                                    </p:anim>
                                    <p:anim calcmode="lin" valueType="num">
                                      <p:cBhvr>
                                        <p:cTn id="452" dur="1000" fill="hold"/>
                                        <p:tgtEl>
                                          <p:spTgt spid="150"/>
                                        </p:tgtEl>
                                        <p:attrNameLst>
                                          <p:attrName>ppt_h</p:attrName>
                                        </p:attrNameLst>
                                      </p:cBhvr>
                                      <p:tavLst>
                                        <p:tav tm="0">
                                          <p:val>
                                            <p:fltVal val="0"/>
                                          </p:val>
                                        </p:tav>
                                        <p:tav tm="100000">
                                          <p:val>
                                            <p:strVal val="#ppt_h"/>
                                          </p:val>
                                        </p:tav>
                                      </p:tavLst>
                                    </p:anim>
                                    <p:anim calcmode="lin" valueType="num">
                                      <p:cBhvr>
                                        <p:cTn id="453" dur="1000" fill="hold"/>
                                        <p:tgtEl>
                                          <p:spTgt spid="150"/>
                                        </p:tgtEl>
                                        <p:attrNameLst>
                                          <p:attrName>style.rotation</p:attrName>
                                        </p:attrNameLst>
                                      </p:cBhvr>
                                      <p:tavLst>
                                        <p:tav tm="0">
                                          <p:val>
                                            <p:fltVal val="90"/>
                                          </p:val>
                                        </p:tav>
                                        <p:tav tm="100000">
                                          <p:val>
                                            <p:fltVal val="0"/>
                                          </p:val>
                                        </p:tav>
                                      </p:tavLst>
                                    </p:anim>
                                    <p:animEffect transition="in" filter="fade">
                                      <p:cBhvr>
                                        <p:cTn id="454" dur="1000"/>
                                        <p:tgtEl>
                                          <p:spTgt spid="150"/>
                                        </p:tgtEl>
                                      </p:cBhvr>
                                    </p:animEffect>
                                  </p:childTnLst>
                                </p:cTn>
                              </p:par>
                              <p:par>
                                <p:cTn id="455" presetID="31" presetClass="entr" presetSubtype="0" fill="hold" nodeType="withEffect">
                                  <p:stCondLst>
                                    <p:cond delay="250"/>
                                  </p:stCondLst>
                                  <p:childTnLst>
                                    <p:set>
                                      <p:cBhvr>
                                        <p:cTn id="456" dur="1" fill="hold">
                                          <p:stCondLst>
                                            <p:cond delay="0"/>
                                          </p:stCondLst>
                                        </p:cTn>
                                        <p:tgtEl>
                                          <p:spTgt spid="153"/>
                                        </p:tgtEl>
                                        <p:attrNameLst>
                                          <p:attrName>style.visibility</p:attrName>
                                        </p:attrNameLst>
                                      </p:cBhvr>
                                      <p:to>
                                        <p:strVal val="visible"/>
                                      </p:to>
                                    </p:set>
                                    <p:anim calcmode="lin" valueType="num">
                                      <p:cBhvr>
                                        <p:cTn id="457" dur="1000" fill="hold"/>
                                        <p:tgtEl>
                                          <p:spTgt spid="153"/>
                                        </p:tgtEl>
                                        <p:attrNameLst>
                                          <p:attrName>ppt_w</p:attrName>
                                        </p:attrNameLst>
                                      </p:cBhvr>
                                      <p:tavLst>
                                        <p:tav tm="0">
                                          <p:val>
                                            <p:fltVal val="0"/>
                                          </p:val>
                                        </p:tav>
                                        <p:tav tm="100000">
                                          <p:val>
                                            <p:strVal val="#ppt_w"/>
                                          </p:val>
                                        </p:tav>
                                      </p:tavLst>
                                    </p:anim>
                                    <p:anim calcmode="lin" valueType="num">
                                      <p:cBhvr>
                                        <p:cTn id="458" dur="1000" fill="hold"/>
                                        <p:tgtEl>
                                          <p:spTgt spid="153"/>
                                        </p:tgtEl>
                                        <p:attrNameLst>
                                          <p:attrName>ppt_h</p:attrName>
                                        </p:attrNameLst>
                                      </p:cBhvr>
                                      <p:tavLst>
                                        <p:tav tm="0">
                                          <p:val>
                                            <p:fltVal val="0"/>
                                          </p:val>
                                        </p:tav>
                                        <p:tav tm="100000">
                                          <p:val>
                                            <p:strVal val="#ppt_h"/>
                                          </p:val>
                                        </p:tav>
                                      </p:tavLst>
                                    </p:anim>
                                    <p:anim calcmode="lin" valueType="num">
                                      <p:cBhvr>
                                        <p:cTn id="459" dur="1000" fill="hold"/>
                                        <p:tgtEl>
                                          <p:spTgt spid="153"/>
                                        </p:tgtEl>
                                        <p:attrNameLst>
                                          <p:attrName>style.rotation</p:attrName>
                                        </p:attrNameLst>
                                      </p:cBhvr>
                                      <p:tavLst>
                                        <p:tav tm="0">
                                          <p:val>
                                            <p:fltVal val="90"/>
                                          </p:val>
                                        </p:tav>
                                        <p:tav tm="100000">
                                          <p:val>
                                            <p:fltVal val="0"/>
                                          </p:val>
                                        </p:tav>
                                      </p:tavLst>
                                    </p:anim>
                                    <p:animEffect transition="in" filter="fade">
                                      <p:cBhvr>
                                        <p:cTn id="460" dur="1000"/>
                                        <p:tgtEl>
                                          <p:spTgt spid="153"/>
                                        </p:tgtEl>
                                      </p:cBhvr>
                                    </p:animEffect>
                                  </p:childTnLst>
                                </p:cTn>
                              </p:par>
                              <p:par>
                                <p:cTn id="461" presetID="31" presetClass="entr" presetSubtype="0" fill="hold" nodeType="withEffect">
                                  <p:stCondLst>
                                    <p:cond delay="250"/>
                                  </p:stCondLst>
                                  <p:childTnLst>
                                    <p:set>
                                      <p:cBhvr>
                                        <p:cTn id="462" dur="1" fill="hold">
                                          <p:stCondLst>
                                            <p:cond delay="0"/>
                                          </p:stCondLst>
                                        </p:cTn>
                                        <p:tgtEl>
                                          <p:spTgt spid="157"/>
                                        </p:tgtEl>
                                        <p:attrNameLst>
                                          <p:attrName>style.visibility</p:attrName>
                                        </p:attrNameLst>
                                      </p:cBhvr>
                                      <p:to>
                                        <p:strVal val="visible"/>
                                      </p:to>
                                    </p:set>
                                    <p:anim calcmode="lin" valueType="num">
                                      <p:cBhvr>
                                        <p:cTn id="463" dur="1000" fill="hold"/>
                                        <p:tgtEl>
                                          <p:spTgt spid="157"/>
                                        </p:tgtEl>
                                        <p:attrNameLst>
                                          <p:attrName>ppt_w</p:attrName>
                                        </p:attrNameLst>
                                      </p:cBhvr>
                                      <p:tavLst>
                                        <p:tav tm="0">
                                          <p:val>
                                            <p:fltVal val="0"/>
                                          </p:val>
                                        </p:tav>
                                        <p:tav tm="100000">
                                          <p:val>
                                            <p:strVal val="#ppt_w"/>
                                          </p:val>
                                        </p:tav>
                                      </p:tavLst>
                                    </p:anim>
                                    <p:anim calcmode="lin" valueType="num">
                                      <p:cBhvr>
                                        <p:cTn id="464" dur="1000" fill="hold"/>
                                        <p:tgtEl>
                                          <p:spTgt spid="157"/>
                                        </p:tgtEl>
                                        <p:attrNameLst>
                                          <p:attrName>ppt_h</p:attrName>
                                        </p:attrNameLst>
                                      </p:cBhvr>
                                      <p:tavLst>
                                        <p:tav tm="0">
                                          <p:val>
                                            <p:fltVal val="0"/>
                                          </p:val>
                                        </p:tav>
                                        <p:tav tm="100000">
                                          <p:val>
                                            <p:strVal val="#ppt_h"/>
                                          </p:val>
                                        </p:tav>
                                      </p:tavLst>
                                    </p:anim>
                                    <p:anim calcmode="lin" valueType="num">
                                      <p:cBhvr>
                                        <p:cTn id="465" dur="1000" fill="hold"/>
                                        <p:tgtEl>
                                          <p:spTgt spid="157"/>
                                        </p:tgtEl>
                                        <p:attrNameLst>
                                          <p:attrName>style.rotation</p:attrName>
                                        </p:attrNameLst>
                                      </p:cBhvr>
                                      <p:tavLst>
                                        <p:tav tm="0">
                                          <p:val>
                                            <p:fltVal val="90"/>
                                          </p:val>
                                        </p:tav>
                                        <p:tav tm="100000">
                                          <p:val>
                                            <p:fltVal val="0"/>
                                          </p:val>
                                        </p:tav>
                                      </p:tavLst>
                                    </p:anim>
                                    <p:animEffect transition="in" filter="fade">
                                      <p:cBhvr>
                                        <p:cTn id="466" dur="1000"/>
                                        <p:tgtEl>
                                          <p:spTgt spid="157"/>
                                        </p:tgtEl>
                                      </p:cBhvr>
                                    </p:animEffect>
                                  </p:childTnLst>
                                </p:cTn>
                              </p:par>
                              <p:par>
                                <p:cTn id="467" presetID="31" presetClass="entr" presetSubtype="0" fill="hold" grpId="0" nodeType="withEffect">
                                  <p:stCondLst>
                                    <p:cond delay="250"/>
                                  </p:stCondLst>
                                  <p:childTnLst>
                                    <p:set>
                                      <p:cBhvr>
                                        <p:cTn id="468" dur="1" fill="hold">
                                          <p:stCondLst>
                                            <p:cond delay="0"/>
                                          </p:stCondLst>
                                        </p:cTn>
                                        <p:tgtEl>
                                          <p:spTgt spid="179"/>
                                        </p:tgtEl>
                                        <p:attrNameLst>
                                          <p:attrName>style.visibility</p:attrName>
                                        </p:attrNameLst>
                                      </p:cBhvr>
                                      <p:to>
                                        <p:strVal val="visible"/>
                                      </p:to>
                                    </p:set>
                                    <p:anim calcmode="lin" valueType="num">
                                      <p:cBhvr>
                                        <p:cTn id="469" dur="1000" fill="hold"/>
                                        <p:tgtEl>
                                          <p:spTgt spid="179"/>
                                        </p:tgtEl>
                                        <p:attrNameLst>
                                          <p:attrName>ppt_w</p:attrName>
                                        </p:attrNameLst>
                                      </p:cBhvr>
                                      <p:tavLst>
                                        <p:tav tm="0">
                                          <p:val>
                                            <p:fltVal val="0"/>
                                          </p:val>
                                        </p:tav>
                                        <p:tav tm="100000">
                                          <p:val>
                                            <p:strVal val="#ppt_w"/>
                                          </p:val>
                                        </p:tav>
                                      </p:tavLst>
                                    </p:anim>
                                    <p:anim calcmode="lin" valueType="num">
                                      <p:cBhvr>
                                        <p:cTn id="470" dur="1000" fill="hold"/>
                                        <p:tgtEl>
                                          <p:spTgt spid="179"/>
                                        </p:tgtEl>
                                        <p:attrNameLst>
                                          <p:attrName>ppt_h</p:attrName>
                                        </p:attrNameLst>
                                      </p:cBhvr>
                                      <p:tavLst>
                                        <p:tav tm="0">
                                          <p:val>
                                            <p:fltVal val="0"/>
                                          </p:val>
                                        </p:tav>
                                        <p:tav tm="100000">
                                          <p:val>
                                            <p:strVal val="#ppt_h"/>
                                          </p:val>
                                        </p:tav>
                                      </p:tavLst>
                                    </p:anim>
                                    <p:anim calcmode="lin" valueType="num">
                                      <p:cBhvr>
                                        <p:cTn id="471" dur="1000" fill="hold"/>
                                        <p:tgtEl>
                                          <p:spTgt spid="179"/>
                                        </p:tgtEl>
                                        <p:attrNameLst>
                                          <p:attrName>style.rotation</p:attrName>
                                        </p:attrNameLst>
                                      </p:cBhvr>
                                      <p:tavLst>
                                        <p:tav tm="0">
                                          <p:val>
                                            <p:fltVal val="90"/>
                                          </p:val>
                                        </p:tav>
                                        <p:tav tm="100000">
                                          <p:val>
                                            <p:fltVal val="0"/>
                                          </p:val>
                                        </p:tav>
                                      </p:tavLst>
                                    </p:anim>
                                    <p:animEffect transition="in" filter="fade">
                                      <p:cBhvr>
                                        <p:cTn id="472" dur="1000"/>
                                        <p:tgtEl>
                                          <p:spTgt spid="179"/>
                                        </p:tgtEl>
                                      </p:cBhvr>
                                    </p:animEffect>
                                  </p:childTnLst>
                                </p:cTn>
                              </p:par>
                              <p:par>
                                <p:cTn id="473" presetID="31" presetClass="entr" presetSubtype="0" fill="hold" grpId="0" nodeType="withEffect">
                                  <p:stCondLst>
                                    <p:cond delay="250"/>
                                  </p:stCondLst>
                                  <p:childTnLst>
                                    <p:set>
                                      <p:cBhvr>
                                        <p:cTn id="474" dur="1" fill="hold">
                                          <p:stCondLst>
                                            <p:cond delay="0"/>
                                          </p:stCondLst>
                                        </p:cTn>
                                        <p:tgtEl>
                                          <p:spTgt spid="180"/>
                                        </p:tgtEl>
                                        <p:attrNameLst>
                                          <p:attrName>style.visibility</p:attrName>
                                        </p:attrNameLst>
                                      </p:cBhvr>
                                      <p:to>
                                        <p:strVal val="visible"/>
                                      </p:to>
                                    </p:set>
                                    <p:anim calcmode="lin" valueType="num">
                                      <p:cBhvr>
                                        <p:cTn id="475" dur="1000" fill="hold"/>
                                        <p:tgtEl>
                                          <p:spTgt spid="180"/>
                                        </p:tgtEl>
                                        <p:attrNameLst>
                                          <p:attrName>ppt_w</p:attrName>
                                        </p:attrNameLst>
                                      </p:cBhvr>
                                      <p:tavLst>
                                        <p:tav tm="0">
                                          <p:val>
                                            <p:fltVal val="0"/>
                                          </p:val>
                                        </p:tav>
                                        <p:tav tm="100000">
                                          <p:val>
                                            <p:strVal val="#ppt_w"/>
                                          </p:val>
                                        </p:tav>
                                      </p:tavLst>
                                    </p:anim>
                                    <p:anim calcmode="lin" valueType="num">
                                      <p:cBhvr>
                                        <p:cTn id="476" dur="1000" fill="hold"/>
                                        <p:tgtEl>
                                          <p:spTgt spid="180"/>
                                        </p:tgtEl>
                                        <p:attrNameLst>
                                          <p:attrName>ppt_h</p:attrName>
                                        </p:attrNameLst>
                                      </p:cBhvr>
                                      <p:tavLst>
                                        <p:tav tm="0">
                                          <p:val>
                                            <p:fltVal val="0"/>
                                          </p:val>
                                        </p:tav>
                                        <p:tav tm="100000">
                                          <p:val>
                                            <p:strVal val="#ppt_h"/>
                                          </p:val>
                                        </p:tav>
                                      </p:tavLst>
                                    </p:anim>
                                    <p:anim calcmode="lin" valueType="num">
                                      <p:cBhvr>
                                        <p:cTn id="477" dur="1000" fill="hold"/>
                                        <p:tgtEl>
                                          <p:spTgt spid="180"/>
                                        </p:tgtEl>
                                        <p:attrNameLst>
                                          <p:attrName>style.rotation</p:attrName>
                                        </p:attrNameLst>
                                      </p:cBhvr>
                                      <p:tavLst>
                                        <p:tav tm="0">
                                          <p:val>
                                            <p:fltVal val="90"/>
                                          </p:val>
                                        </p:tav>
                                        <p:tav tm="100000">
                                          <p:val>
                                            <p:fltVal val="0"/>
                                          </p:val>
                                        </p:tav>
                                      </p:tavLst>
                                    </p:anim>
                                    <p:animEffect transition="in" filter="fade">
                                      <p:cBhvr>
                                        <p:cTn id="478" dur="1000"/>
                                        <p:tgtEl>
                                          <p:spTgt spid="180"/>
                                        </p:tgtEl>
                                      </p:cBhvr>
                                    </p:animEffect>
                                  </p:childTnLst>
                                </p:cTn>
                              </p:par>
                              <p:par>
                                <p:cTn id="479" presetID="31" presetClass="entr" presetSubtype="0" fill="hold" grpId="0" nodeType="withEffect">
                                  <p:stCondLst>
                                    <p:cond delay="250"/>
                                  </p:stCondLst>
                                  <p:childTnLst>
                                    <p:set>
                                      <p:cBhvr>
                                        <p:cTn id="480" dur="1" fill="hold">
                                          <p:stCondLst>
                                            <p:cond delay="0"/>
                                          </p:stCondLst>
                                        </p:cTn>
                                        <p:tgtEl>
                                          <p:spTgt spid="181"/>
                                        </p:tgtEl>
                                        <p:attrNameLst>
                                          <p:attrName>style.visibility</p:attrName>
                                        </p:attrNameLst>
                                      </p:cBhvr>
                                      <p:to>
                                        <p:strVal val="visible"/>
                                      </p:to>
                                    </p:set>
                                    <p:anim calcmode="lin" valueType="num">
                                      <p:cBhvr>
                                        <p:cTn id="481" dur="1000" fill="hold"/>
                                        <p:tgtEl>
                                          <p:spTgt spid="181"/>
                                        </p:tgtEl>
                                        <p:attrNameLst>
                                          <p:attrName>ppt_w</p:attrName>
                                        </p:attrNameLst>
                                      </p:cBhvr>
                                      <p:tavLst>
                                        <p:tav tm="0">
                                          <p:val>
                                            <p:fltVal val="0"/>
                                          </p:val>
                                        </p:tav>
                                        <p:tav tm="100000">
                                          <p:val>
                                            <p:strVal val="#ppt_w"/>
                                          </p:val>
                                        </p:tav>
                                      </p:tavLst>
                                    </p:anim>
                                    <p:anim calcmode="lin" valueType="num">
                                      <p:cBhvr>
                                        <p:cTn id="482" dur="1000" fill="hold"/>
                                        <p:tgtEl>
                                          <p:spTgt spid="181"/>
                                        </p:tgtEl>
                                        <p:attrNameLst>
                                          <p:attrName>ppt_h</p:attrName>
                                        </p:attrNameLst>
                                      </p:cBhvr>
                                      <p:tavLst>
                                        <p:tav tm="0">
                                          <p:val>
                                            <p:fltVal val="0"/>
                                          </p:val>
                                        </p:tav>
                                        <p:tav tm="100000">
                                          <p:val>
                                            <p:strVal val="#ppt_h"/>
                                          </p:val>
                                        </p:tav>
                                      </p:tavLst>
                                    </p:anim>
                                    <p:anim calcmode="lin" valueType="num">
                                      <p:cBhvr>
                                        <p:cTn id="483" dur="1000" fill="hold"/>
                                        <p:tgtEl>
                                          <p:spTgt spid="181"/>
                                        </p:tgtEl>
                                        <p:attrNameLst>
                                          <p:attrName>style.rotation</p:attrName>
                                        </p:attrNameLst>
                                      </p:cBhvr>
                                      <p:tavLst>
                                        <p:tav tm="0">
                                          <p:val>
                                            <p:fltVal val="90"/>
                                          </p:val>
                                        </p:tav>
                                        <p:tav tm="100000">
                                          <p:val>
                                            <p:fltVal val="0"/>
                                          </p:val>
                                        </p:tav>
                                      </p:tavLst>
                                    </p:anim>
                                    <p:animEffect transition="in" filter="fade">
                                      <p:cBhvr>
                                        <p:cTn id="484" dur="1000"/>
                                        <p:tgtEl>
                                          <p:spTgt spid="181"/>
                                        </p:tgtEl>
                                      </p:cBhvr>
                                    </p:animEffect>
                                  </p:childTnLst>
                                </p:cTn>
                              </p:par>
                              <p:par>
                                <p:cTn id="485" presetID="31" presetClass="entr" presetSubtype="0" fill="hold" grpId="0" nodeType="withEffect">
                                  <p:stCondLst>
                                    <p:cond delay="250"/>
                                  </p:stCondLst>
                                  <p:childTnLst>
                                    <p:set>
                                      <p:cBhvr>
                                        <p:cTn id="486" dur="1" fill="hold">
                                          <p:stCondLst>
                                            <p:cond delay="0"/>
                                          </p:stCondLst>
                                        </p:cTn>
                                        <p:tgtEl>
                                          <p:spTgt spid="182"/>
                                        </p:tgtEl>
                                        <p:attrNameLst>
                                          <p:attrName>style.visibility</p:attrName>
                                        </p:attrNameLst>
                                      </p:cBhvr>
                                      <p:to>
                                        <p:strVal val="visible"/>
                                      </p:to>
                                    </p:set>
                                    <p:anim calcmode="lin" valueType="num">
                                      <p:cBhvr>
                                        <p:cTn id="487" dur="1000" fill="hold"/>
                                        <p:tgtEl>
                                          <p:spTgt spid="182"/>
                                        </p:tgtEl>
                                        <p:attrNameLst>
                                          <p:attrName>ppt_w</p:attrName>
                                        </p:attrNameLst>
                                      </p:cBhvr>
                                      <p:tavLst>
                                        <p:tav tm="0">
                                          <p:val>
                                            <p:fltVal val="0"/>
                                          </p:val>
                                        </p:tav>
                                        <p:tav tm="100000">
                                          <p:val>
                                            <p:strVal val="#ppt_w"/>
                                          </p:val>
                                        </p:tav>
                                      </p:tavLst>
                                    </p:anim>
                                    <p:anim calcmode="lin" valueType="num">
                                      <p:cBhvr>
                                        <p:cTn id="488" dur="1000" fill="hold"/>
                                        <p:tgtEl>
                                          <p:spTgt spid="182"/>
                                        </p:tgtEl>
                                        <p:attrNameLst>
                                          <p:attrName>ppt_h</p:attrName>
                                        </p:attrNameLst>
                                      </p:cBhvr>
                                      <p:tavLst>
                                        <p:tav tm="0">
                                          <p:val>
                                            <p:fltVal val="0"/>
                                          </p:val>
                                        </p:tav>
                                        <p:tav tm="100000">
                                          <p:val>
                                            <p:strVal val="#ppt_h"/>
                                          </p:val>
                                        </p:tav>
                                      </p:tavLst>
                                    </p:anim>
                                    <p:anim calcmode="lin" valueType="num">
                                      <p:cBhvr>
                                        <p:cTn id="489" dur="1000" fill="hold"/>
                                        <p:tgtEl>
                                          <p:spTgt spid="182"/>
                                        </p:tgtEl>
                                        <p:attrNameLst>
                                          <p:attrName>style.rotation</p:attrName>
                                        </p:attrNameLst>
                                      </p:cBhvr>
                                      <p:tavLst>
                                        <p:tav tm="0">
                                          <p:val>
                                            <p:fltVal val="90"/>
                                          </p:val>
                                        </p:tav>
                                        <p:tav tm="100000">
                                          <p:val>
                                            <p:fltVal val="0"/>
                                          </p:val>
                                        </p:tav>
                                      </p:tavLst>
                                    </p:anim>
                                    <p:animEffect transition="in" filter="fade">
                                      <p:cBhvr>
                                        <p:cTn id="490" dur="1000"/>
                                        <p:tgtEl>
                                          <p:spTgt spid="182"/>
                                        </p:tgtEl>
                                      </p:cBhvr>
                                    </p:animEffect>
                                  </p:childTnLst>
                                </p:cTn>
                              </p:par>
                              <p:par>
                                <p:cTn id="491" presetID="31" presetClass="entr" presetSubtype="0" fill="hold" grpId="0" nodeType="withEffect">
                                  <p:stCondLst>
                                    <p:cond delay="250"/>
                                  </p:stCondLst>
                                  <p:childTnLst>
                                    <p:set>
                                      <p:cBhvr>
                                        <p:cTn id="492" dur="1" fill="hold">
                                          <p:stCondLst>
                                            <p:cond delay="0"/>
                                          </p:stCondLst>
                                        </p:cTn>
                                        <p:tgtEl>
                                          <p:spTgt spid="183"/>
                                        </p:tgtEl>
                                        <p:attrNameLst>
                                          <p:attrName>style.visibility</p:attrName>
                                        </p:attrNameLst>
                                      </p:cBhvr>
                                      <p:to>
                                        <p:strVal val="visible"/>
                                      </p:to>
                                    </p:set>
                                    <p:anim calcmode="lin" valueType="num">
                                      <p:cBhvr>
                                        <p:cTn id="493" dur="1000" fill="hold"/>
                                        <p:tgtEl>
                                          <p:spTgt spid="183"/>
                                        </p:tgtEl>
                                        <p:attrNameLst>
                                          <p:attrName>ppt_w</p:attrName>
                                        </p:attrNameLst>
                                      </p:cBhvr>
                                      <p:tavLst>
                                        <p:tav tm="0">
                                          <p:val>
                                            <p:fltVal val="0"/>
                                          </p:val>
                                        </p:tav>
                                        <p:tav tm="100000">
                                          <p:val>
                                            <p:strVal val="#ppt_w"/>
                                          </p:val>
                                        </p:tav>
                                      </p:tavLst>
                                    </p:anim>
                                    <p:anim calcmode="lin" valueType="num">
                                      <p:cBhvr>
                                        <p:cTn id="494" dur="1000" fill="hold"/>
                                        <p:tgtEl>
                                          <p:spTgt spid="183"/>
                                        </p:tgtEl>
                                        <p:attrNameLst>
                                          <p:attrName>ppt_h</p:attrName>
                                        </p:attrNameLst>
                                      </p:cBhvr>
                                      <p:tavLst>
                                        <p:tav tm="0">
                                          <p:val>
                                            <p:fltVal val="0"/>
                                          </p:val>
                                        </p:tav>
                                        <p:tav tm="100000">
                                          <p:val>
                                            <p:strVal val="#ppt_h"/>
                                          </p:val>
                                        </p:tav>
                                      </p:tavLst>
                                    </p:anim>
                                    <p:anim calcmode="lin" valueType="num">
                                      <p:cBhvr>
                                        <p:cTn id="495" dur="1000" fill="hold"/>
                                        <p:tgtEl>
                                          <p:spTgt spid="183"/>
                                        </p:tgtEl>
                                        <p:attrNameLst>
                                          <p:attrName>style.rotation</p:attrName>
                                        </p:attrNameLst>
                                      </p:cBhvr>
                                      <p:tavLst>
                                        <p:tav tm="0">
                                          <p:val>
                                            <p:fltVal val="90"/>
                                          </p:val>
                                        </p:tav>
                                        <p:tav tm="100000">
                                          <p:val>
                                            <p:fltVal val="0"/>
                                          </p:val>
                                        </p:tav>
                                      </p:tavLst>
                                    </p:anim>
                                    <p:animEffect transition="in" filter="fade">
                                      <p:cBhvr>
                                        <p:cTn id="496" dur="1000"/>
                                        <p:tgtEl>
                                          <p:spTgt spid="183"/>
                                        </p:tgtEl>
                                      </p:cBhvr>
                                    </p:animEffect>
                                  </p:childTnLst>
                                </p:cTn>
                              </p:par>
                              <p:par>
                                <p:cTn id="497" presetID="31" presetClass="entr" presetSubtype="0" fill="hold" grpId="0" nodeType="withEffect">
                                  <p:stCondLst>
                                    <p:cond delay="250"/>
                                  </p:stCondLst>
                                  <p:childTnLst>
                                    <p:set>
                                      <p:cBhvr>
                                        <p:cTn id="498" dur="1" fill="hold">
                                          <p:stCondLst>
                                            <p:cond delay="0"/>
                                          </p:stCondLst>
                                        </p:cTn>
                                        <p:tgtEl>
                                          <p:spTgt spid="184"/>
                                        </p:tgtEl>
                                        <p:attrNameLst>
                                          <p:attrName>style.visibility</p:attrName>
                                        </p:attrNameLst>
                                      </p:cBhvr>
                                      <p:to>
                                        <p:strVal val="visible"/>
                                      </p:to>
                                    </p:set>
                                    <p:anim calcmode="lin" valueType="num">
                                      <p:cBhvr>
                                        <p:cTn id="499" dur="1000" fill="hold"/>
                                        <p:tgtEl>
                                          <p:spTgt spid="184"/>
                                        </p:tgtEl>
                                        <p:attrNameLst>
                                          <p:attrName>ppt_w</p:attrName>
                                        </p:attrNameLst>
                                      </p:cBhvr>
                                      <p:tavLst>
                                        <p:tav tm="0">
                                          <p:val>
                                            <p:fltVal val="0"/>
                                          </p:val>
                                        </p:tav>
                                        <p:tav tm="100000">
                                          <p:val>
                                            <p:strVal val="#ppt_w"/>
                                          </p:val>
                                        </p:tav>
                                      </p:tavLst>
                                    </p:anim>
                                    <p:anim calcmode="lin" valueType="num">
                                      <p:cBhvr>
                                        <p:cTn id="500" dur="1000" fill="hold"/>
                                        <p:tgtEl>
                                          <p:spTgt spid="184"/>
                                        </p:tgtEl>
                                        <p:attrNameLst>
                                          <p:attrName>ppt_h</p:attrName>
                                        </p:attrNameLst>
                                      </p:cBhvr>
                                      <p:tavLst>
                                        <p:tav tm="0">
                                          <p:val>
                                            <p:fltVal val="0"/>
                                          </p:val>
                                        </p:tav>
                                        <p:tav tm="100000">
                                          <p:val>
                                            <p:strVal val="#ppt_h"/>
                                          </p:val>
                                        </p:tav>
                                      </p:tavLst>
                                    </p:anim>
                                    <p:anim calcmode="lin" valueType="num">
                                      <p:cBhvr>
                                        <p:cTn id="501" dur="1000" fill="hold"/>
                                        <p:tgtEl>
                                          <p:spTgt spid="184"/>
                                        </p:tgtEl>
                                        <p:attrNameLst>
                                          <p:attrName>style.rotation</p:attrName>
                                        </p:attrNameLst>
                                      </p:cBhvr>
                                      <p:tavLst>
                                        <p:tav tm="0">
                                          <p:val>
                                            <p:fltVal val="90"/>
                                          </p:val>
                                        </p:tav>
                                        <p:tav tm="100000">
                                          <p:val>
                                            <p:fltVal val="0"/>
                                          </p:val>
                                        </p:tav>
                                      </p:tavLst>
                                    </p:anim>
                                    <p:animEffect transition="in" filter="fade">
                                      <p:cBhvr>
                                        <p:cTn id="502" dur="1000"/>
                                        <p:tgtEl>
                                          <p:spTgt spid="184"/>
                                        </p:tgtEl>
                                      </p:cBhvr>
                                    </p:animEffect>
                                  </p:childTnLst>
                                </p:cTn>
                              </p:par>
                              <p:par>
                                <p:cTn id="503" presetID="31" presetClass="entr" presetSubtype="0" fill="hold" grpId="0" nodeType="withEffect">
                                  <p:stCondLst>
                                    <p:cond delay="250"/>
                                  </p:stCondLst>
                                  <p:childTnLst>
                                    <p:set>
                                      <p:cBhvr>
                                        <p:cTn id="504" dur="1" fill="hold">
                                          <p:stCondLst>
                                            <p:cond delay="0"/>
                                          </p:stCondLst>
                                        </p:cTn>
                                        <p:tgtEl>
                                          <p:spTgt spid="185"/>
                                        </p:tgtEl>
                                        <p:attrNameLst>
                                          <p:attrName>style.visibility</p:attrName>
                                        </p:attrNameLst>
                                      </p:cBhvr>
                                      <p:to>
                                        <p:strVal val="visible"/>
                                      </p:to>
                                    </p:set>
                                    <p:anim calcmode="lin" valueType="num">
                                      <p:cBhvr>
                                        <p:cTn id="505" dur="1000" fill="hold"/>
                                        <p:tgtEl>
                                          <p:spTgt spid="185"/>
                                        </p:tgtEl>
                                        <p:attrNameLst>
                                          <p:attrName>ppt_w</p:attrName>
                                        </p:attrNameLst>
                                      </p:cBhvr>
                                      <p:tavLst>
                                        <p:tav tm="0">
                                          <p:val>
                                            <p:fltVal val="0"/>
                                          </p:val>
                                        </p:tav>
                                        <p:tav tm="100000">
                                          <p:val>
                                            <p:strVal val="#ppt_w"/>
                                          </p:val>
                                        </p:tav>
                                      </p:tavLst>
                                    </p:anim>
                                    <p:anim calcmode="lin" valueType="num">
                                      <p:cBhvr>
                                        <p:cTn id="506" dur="1000" fill="hold"/>
                                        <p:tgtEl>
                                          <p:spTgt spid="185"/>
                                        </p:tgtEl>
                                        <p:attrNameLst>
                                          <p:attrName>ppt_h</p:attrName>
                                        </p:attrNameLst>
                                      </p:cBhvr>
                                      <p:tavLst>
                                        <p:tav tm="0">
                                          <p:val>
                                            <p:fltVal val="0"/>
                                          </p:val>
                                        </p:tav>
                                        <p:tav tm="100000">
                                          <p:val>
                                            <p:strVal val="#ppt_h"/>
                                          </p:val>
                                        </p:tav>
                                      </p:tavLst>
                                    </p:anim>
                                    <p:anim calcmode="lin" valueType="num">
                                      <p:cBhvr>
                                        <p:cTn id="507" dur="1000" fill="hold"/>
                                        <p:tgtEl>
                                          <p:spTgt spid="185"/>
                                        </p:tgtEl>
                                        <p:attrNameLst>
                                          <p:attrName>style.rotation</p:attrName>
                                        </p:attrNameLst>
                                      </p:cBhvr>
                                      <p:tavLst>
                                        <p:tav tm="0">
                                          <p:val>
                                            <p:fltVal val="90"/>
                                          </p:val>
                                        </p:tav>
                                        <p:tav tm="100000">
                                          <p:val>
                                            <p:fltVal val="0"/>
                                          </p:val>
                                        </p:tav>
                                      </p:tavLst>
                                    </p:anim>
                                    <p:animEffect transition="in" filter="fade">
                                      <p:cBhvr>
                                        <p:cTn id="508" dur="1000"/>
                                        <p:tgtEl>
                                          <p:spTgt spid="185"/>
                                        </p:tgtEl>
                                      </p:cBhvr>
                                    </p:animEffect>
                                  </p:childTnLst>
                                </p:cTn>
                              </p:par>
                              <p:par>
                                <p:cTn id="509" presetID="31" presetClass="entr" presetSubtype="0" fill="hold" grpId="0" nodeType="withEffect">
                                  <p:stCondLst>
                                    <p:cond delay="250"/>
                                  </p:stCondLst>
                                  <p:childTnLst>
                                    <p:set>
                                      <p:cBhvr>
                                        <p:cTn id="510" dur="1" fill="hold">
                                          <p:stCondLst>
                                            <p:cond delay="0"/>
                                          </p:stCondLst>
                                        </p:cTn>
                                        <p:tgtEl>
                                          <p:spTgt spid="186"/>
                                        </p:tgtEl>
                                        <p:attrNameLst>
                                          <p:attrName>style.visibility</p:attrName>
                                        </p:attrNameLst>
                                      </p:cBhvr>
                                      <p:to>
                                        <p:strVal val="visible"/>
                                      </p:to>
                                    </p:set>
                                    <p:anim calcmode="lin" valueType="num">
                                      <p:cBhvr>
                                        <p:cTn id="511" dur="1000" fill="hold"/>
                                        <p:tgtEl>
                                          <p:spTgt spid="186"/>
                                        </p:tgtEl>
                                        <p:attrNameLst>
                                          <p:attrName>ppt_w</p:attrName>
                                        </p:attrNameLst>
                                      </p:cBhvr>
                                      <p:tavLst>
                                        <p:tav tm="0">
                                          <p:val>
                                            <p:fltVal val="0"/>
                                          </p:val>
                                        </p:tav>
                                        <p:tav tm="100000">
                                          <p:val>
                                            <p:strVal val="#ppt_w"/>
                                          </p:val>
                                        </p:tav>
                                      </p:tavLst>
                                    </p:anim>
                                    <p:anim calcmode="lin" valueType="num">
                                      <p:cBhvr>
                                        <p:cTn id="512" dur="1000" fill="hold"/>
                                        <p:tgtEl>
                                          <p:spTgt spid="186"/>
                                        </p:tgtEl>
                                        <p:attrNameLst>
                                          <p:attrName>ppt_h</p:attrName>
                                        </p:attrNameLst>
                                      </p:cBhvr>
                                      <p:tavLst>
                                        <p:tav tm="0">
                                          <p:val>
                                            <p:fltVal val="0"/>
                                          </p:val>
                                        </p:tav>
                                        <p:tav tm="100000">
                                          <p:val>
                                            <p:strVal val="#ppt_h"/>
                                          </p:val>
                                        </p:tav>
                                      </p:tavLst>
                                    </p:anim>
                                    <p:anim calcmode="lin" valueType="num">
                                      <p:cBhvr>
                                        <p:cTn id="513" dur="1000" fill="hold"/>
                                        <p:tgtEl>
                                          <p:spTgt spid="186"/>
                                        </p:tgtEl>
                                        <p:attrNameLst>
                                          <p:attrName>style.rotation</p:attrName>
                                        </p:attrNameLst>
                                      </p:cBhvr>
                                      <p:tavLst>
                                        <p:tav tm="0">
                                          <p:val>
                                            <p:fltVal val="90"/>
                                          </p:val>
                                        </p:tav>
                                        <p:tav tm="100000">
                                          <p:val>
                                            <p:fltVal val="0"/>
                                          </p:val>
                                        </p:tav>
                                      </p:tavLst>
                                    </p:anim>
                                    <p:animEffect transition="in" filter="fade">
                                      <p:cBhvr>
                                        <p:cTn id="514" dur="1000"/>
                                        <p:tgtEl>
                                          <p:spTgt spid="186"/>
                                        </p:tgtEl>
                                      </p:cBhvr>
                                    </p:animEffect>
                                  </p:childTnLst>
                                </p:cTn>
                              </p:par>
                              <p:par>
                                <p:cTn id="515" presetID="31" presetClass="entr" presetSubtype="0" fill="hold" grpId="0" nodeType="withEffect">
                                  <p:stCondLst>
                                    <p:cond delay="250"/>
                                  </p:stCondLst>
                                  <p:childTnLst>
                                    <p:set>
                                      <p:cBhvr>
                                        <p:cTn id="516" dur="1" fill="hold">
                                          <p:stCondLst>
                                            <p:cond delay="0"/>
                                          </p:stCondLst>
                                        </p:cTn>
                                        <p:tgtEl>
                                          <p:spTgt spid="187"/>
                                        </p:tgtEl>
                                        <p:attrNameLst>
                                          <p:attrName>style.visibility</p:attrName>
                                        </p:attrNameLst>
                                      </p:cBhvr>
                                      <p:to>
                                        <p:strVal val="visible"/>
                                      </p:to>
                                    </p:set>
                                    <p:anim calcmode="lin" valueType="num">
                                      <p:cBhvr>
                                        <p:cTn id="517" dur="1000" fill="hold"/>
                                        <p:tgtEl>
                                          <p:spTgt spid="187"/>
                                        </p:tgtEl>
                                        <p:attrNameLst>
                                          <p:attrName>ppt_w</p:attrName>
                                        </p:attrNameLst>
                                      </p:cBhvr>
                                      <p:tavLst>
                                        <p:tav tm="0">
                                          <p:val>
                                            <p:fltVal val="0"/>
                                          </p:val>
                                        </p:tav>
                                        <p:tav tm="100000">
                                          <p:val>
                                            <p:strVal val="#ppt_w"/>
                                          </p:val>
                                        </p:tav>
                                      </p:tavLst>
                                    </p:anim>
                                    <p:anim calcmode="lin" valueType="num">
                                      <p:cBhvr>
                                        <p:cTn id="518" dur="1000" fill="hold"/>
                                        <p:tgtEl>
                                          <p:spTgt spid="187"/>
                                        </p:tgtEl>
                                        <p:attrNameLst>
                                          <p:attrName>ppt_h</p:attrName>
                                        </p:attrNameLst>
                                      </p:cBhvr>
                                      <p:tavLst>
                                        <p:tav tm="0">
                                          <p:val>
                                            <p:fltVal val="0"/>
                                          </p:val>
                                        </p:tav>
                                        <p:tav tm="100000">
                                          <p:val>
                                            <p:strVal val="#ppt_h"/>
                                          </p:val>
                                        </p:tav>
                                      </p:tavLst>
                                    </p:anim>
                                    <p:anim calcmode="lin" valueType="num">
                                      <p:cBhvr>
                                        <p:cTn id="519" dur="1000" fill="hold"/>
                                        <p:tgtEl>
                                          <p:spTgt spid="187"/>
                                        </p:tgtEl>
                                        <p:attrNameLst>
                                          <p:attrName>style.rotation</p:attrName>
                                        </p:attrNameLst>
                                      </p:cBhvr>
                                      <p:tavLst>
                                        <p:tav tm="0">
                                          <p:val>
                                            <p:fltVal val="90"/>
                                          </p:val>
                                        </p:tav>
                                        <p:tav tm="100000">
                                          <p:val>
                                            <p:fltVal val="0"/>
                                          </p:val>
                                        </p:tav>
                                      </p:tavLst>
                                    </p:anim>
                                    <p:animEffect transition="in" filter="fade">
                                      <p:cBhvr>
                                        <p:cTn id="520" dur="1000"/>
                                        <p:tgtEl>
                                          <p:spTgt spid="187"/>
                                        </p:tgtEl>
                                      </p:cBhvr>
                                    </p:animEffect>
                                  </p:childTnLst>
                                </p:cTn>
                              </p:par>
                              <p:par>
                                <p:cTn id="521" presetID="31" presetClass="entr" presetSubtype="0" fill="hold" grpId="0" nodeType="withEffect">
                                  <p:stCondLst>
                                    <p:cond delay="250"/>
                                  </p:stCondLst>
                                  <p:childTnLst>
                                    <p:set>
                                      <p:cBhvr>
                                        <p:cTn id="522" dur="1" fill="hold">
                                          <p:stCondLst>
                                            <p:cond delay="0"/>
                                          </p:stCondLst>
                                        </p:cTn>
                                        <p:tgtEl>
                                          <p:spTgt spid="188"/>
                                        </p:tgtEl>
                                        <p:attrNameLst>
                                          <p:attrName>style.visibility</p:attrName>
                                        </p:attrNameLst>
                                      </p:cBhvr>
                                      <p:to>
                                        <p:strVal val="visible"/>
                                      </p:to>
                                    </p:set>
                                    <p:anim calcmode="lin" valueType="num">
                                      <p:cBhvr>
                                        <p:cTn id="523" dur="1000" fill="hold"/>
                                        <p:tgtEl>
                                          <p:spTgt spid="188"/>
                                        </p:tgtEl>
                                        <p:attrNameLst>
                                          <p:attrName>ppt_w</p:attrName>
                                        </p:attrNameLst>
                                      </p:cBhvr>
                                      <p:tavLst>
                                        <p:tav tm="0">
                                          <p:val>
                                            <p:fltVal val="0"/>
                                          </p:val>
                                        </p:tav>
                                        <p:tav tm="100000">
                                          <p:val>
                                            <p:strVal val="#ppt_w"/>
                                          </p:val>
                                        </p:tav>
                                      </p:tavLst>
                                    </p:anim>
                                    <p:anim calcmode="lin" valueType="num">
                                      <p:cBhvr>
                                        <p:cTn id="524" dur="1000" fill="hold"/>
                                        <p:tgtEl>
                                          <p:spTgt spid="188"/>
                                        </p:tgtEl>
                                        <p:attrNameLst>
                                          <p:attrName>ppt_h</p:attrName>
                                        </p:attrNameLst>
                                      </p:cBhvr>
                                      <p:tavLst>
                                        <p:tav tm="0">
                                          <p:val>
                                            <p:fltVal val="0"/>
                                          </p:val>
                                        </p:tav>
                                        <p:tav tm="100000">
                                          <p:val>
                                            <p:strVal val="#ppt_h"/>
                                          </p:val>
                                        </p:tav>
                                      </p:tavLst>
                                    </p:anim>
                                    <p:anim calcmode="lin" valueType="num">
                                      <p:cBhvr>
                                        <p:cTn id="525" dur="1000" fill="hold"/>
                                        <p:tgtEl>
                                          <p:spTgt spid="188"/>
                                        </p:tgtEl>
                                        <p:attrNameLst>
                                          <p:attrName>style.rotation</p:attrName>
                                        </p:attrNameLst>
                                      </p:cBhvr>
                                      <p:tavLst>
                                        <p:tav tm="0">
                                          <p:val>
                                            <p:fltVal val="90"/>
                                          </p:val>
                                        </p:tav>
                                        <p:tav tm="100000">
                                          <p:val>
                                            <p:fltVal val="0"/>
                                          </p:val>
                                        </p:tav>
                                      </p:tavLst>
                                    </p:anim>
                                    <p:animEffect transition="in" filter="fade">
                                      <p:cBhvr>
                                        <p:cTn id="526" dur="1000"/>
                                        <p:tgtEl>
                                          <p:spTgt spid="188"/>
                                        </p:tgtEl>
                                      </p:cBhvr>
                                    </p:animEffect>
                                  </p:childTnLst>
                                </p:cTn>
                              </p:par>
                              <p:par>
                                <p:cTn id="527" presetID="31" presetClass="entr" presetSubtype="0" fill="hold" grpId="0" nodeType="withEffect">
                                  <p:stCondLst>
                                    <p:cond delay="250"/>
                                  </p:stCondLst>
                                  <p:childTnLst>
                                    <p:set>
                                      <p:cBhvr>
                                        <p:cTn id="528" dur="1" fill="hold">
                                          <p:stCondLst>
                                            <p:cond delay="0"/>
                                          </p:stCondLst>
                                        </p:cTn>
                                        <p:tgtEl>
                                          <p:spTgt spid="189"/>
                                        </p:tgtEl>
                                        <p:attrNameLst>
                                          <p:attrName>style.visibility</p:attrName>
                                        </p:attrNameLst>
                                      </p:cBhvr>
                                      <p:to>
                                        <p:strVal val="visible"/>
                                      </p:to>
                                    </p:set>
                                    <p:anim calcmode="lin" valueType="num">
                                      <p:cBhvr>
                                        <p:cTn id="529" dur="1000" fill="hold"/>
                                        <p:tgtEl>
                                          <p:spTgt spid="189"/>
                                        </p:tgtEl>
                                        <p:attrNameLst>
                                          <p:attrName>ppt_w</p:attrName>
                                        </p:attrNameLst>
                                      </p:cBhvr>
                                      <p:tavLst>
                                        <p:tav tm="0">
                                          <p:val>
                                            <p:fltVal val="0"/>
                                          </p:val>
                                        </p:tav>
                                        <p:tav tm="100000">
                                          <p:val>
                                            <p:strVal val="#ppt_w"/>
                                          </p:val>
                                        </p:tav>
                                      </p:tavLst>
                                    </p:anim>
                                    <p:anim calcmode="lin" valueType="num">
                                      <p:cBhvr>
                                        <p:cTn id="530" dur="1000" fill="hold"/>
                                        <p:tgtEl>
                                          <p:spTgt spid="189"/>
                                        </p:tgtEl>
                                        <p:attrNameLst>
                                          <p:attrName>ppt_h</p:attrName>
                                        </p:attrNameLst>
                                      </p:cBhvr>
                                      <p:tavLst>
                                        <p:tav tm="0">
                                          <p:val>
                                            <p:fltVal val="0"/>
                                          </p:val>
                                        </p:tav>
                                        <p:tav tm="100000">
                                          <p:val>
                                            <p:strVal val="#ppt_h"/>
                                          </p:val>
                                        </p:tav>
                                      </p:tavLst>
                                    </p:anim>
                                    <p:anim calcmode="lin" valueType="num">
                                      <p:cBhvr>
                                        <p:cTn id="531" dur="1000" fill="hold"/>
                                        <p:tgtEl>
                                          <p:spTgt spid="189"/>
                                        </p:tgtEl>
                                        <p:attrNameLst>
                                          <p:attrName>style.rotation</p:attrName>
                                        </p:attrNameLst>
                                      </p:cBhvr>
                                      <p:tavLst>
                                        <p:tav tm="0">
                                          <p:val>
                                            <p:fltVal val="90"/>
                                          </p:val>
                                        </p:tav>
                                        <p:tav tm="100000">
                                          <p:val>
                                            <p:fltVal val="0"/>
                                          </p:val>
                                        </p:tav>
                                      </p:tavLst>
                                    </p:anim>
                                    <p:animEffect transition="in" filter="fade">
                                      <p:cBhvr>
                                        <p:cTn id="532" dur="1000"/>
                                        <p:tgtEl>
                                          <p:spTgt spid="189"/>
                                        </p:tgtEl>
                                      </p:cBhvr>
                                    </p:animEffect>
                                  </p:childTnLst>
                                </p:cTn>
                              </p:par>
                              <p:par>
                                <p:cTn id="533" presetID="31" presetClass="entr" presetSubtype="0" fill="hold" grpId="0" nodeType="withEffect">
                                  <p:stCondLst>
                                    <p:cond delay="250"/>
                                  </p:stCondLst>
                                  <p:childTnLst>
                                    <p:set>
                                      <p:cBhvr>
                                        <p:cTn id="534" dur="1" fill="hold">
                                          <p:stCondLst>
                                            <p:cond delay="0"/>
                                          </p:stCondLst>
                                        </p:cTn>
                                        <p:tgtEl>
                                          <p:spTgt spid="190"/>
                                        </p:tgtEl>
                                        <p:attrNameLst>
                                          <p:attrName>style.visibility</p:attrName>
                                        </p:attrNameLst>
                                      </p:cBhvr>
                                      <p:to>
                                        <p:strVal val="visible"/>
                                      </p:to>
                                    </p:set>
                                    <p:anim calcmode="lin" valueType="num">
                                      <p:cBhvr>
                                        <p:cTn id="535" dur="1000" fill="hold"/>
                                        <p:tgtEl>
                                          <p:spTgt spid="190"/>
                                        </p:tgtEl>
                                        <p:attrNameLst>
                                          <p:attrName>ppt_w</p:attrName>
                                        </p:attrNameLst>
                                      </p:cBhvr>
                                      <p:tavLst>
                                        <p:tav tm="0">
                                          <p:val>
                                            <p:fltVal val="0"/>
                                          </p:val>
                                        </p:tav>
                                        <p:tav tm="100000">
                                          <p:val>
                                            <p:strVal val="#ppt_w"/>
                                          </p:val>
                                        </p:tav>
                                      </p:tavLst>
                                    </p:anim>
                                    <p:anim calcmode="lin" valueType="num">
                                      <p:cBhvr>
                                        <p:cTn id="536" dur="1000" fill="hold"/>
                                        <p:tgtEl>
                                          <p:spTgt spid="190"/>
                                        </p:tgtEl>
                                        <p:attrNameLst>
                                          <p:attrName>ppt_h</p:attrName>
                                        </p:attrNameLst>
                                      </p:cBhvr>
                                      <p:tavLst>
                                        <p:tav tm="0">
                                          <p:val>
                                            <p:fltVal val="0"/>
                                          </p:val>
                                        </p:tav>
                                        <p:tav tm="100000">
                                          <p:val>
                                            <p:strVal val="#ppt_h"/>
                                          </p:val>
                                        </p:tav>
                                      </p:tavLst>
                                    </p:anim>
                                    <p:anim calcmode="lin" valueType="num">
                                      <p:cBhvr>
                                        <p:cTn id="537" dur="1000" fill="hold"/>
                                        <p:tgtEl>
                                          <p:spTgt spid="190"/>
                                        </p:tgtEl>
                                        <p:attrNameLst>
                                          <p:attrName>style.rotation</p:attrName>
                                        </p:attrNameLst>
                                      </p:cBhvr>
                                      <p:tavLst>
                                        <p:tav tm="0">
                                          <p:val>
                                            <p:fltVal val="90"/>
                                          </p:val>
                                        </p:tav>
                                        <p:tav tm="100000">
                                          <p:val>
                                            <p:fltVal val="0"/>
                                          </p:val>
                                        </p:tav>
                                      </p:tavLst>
                                    </p:anim>
                                    <p:animEffect transition="in" filter="fade">
                                      <p:cBhvr>
                                        <p:cTn id="538" dur="1000"/>
                                        <p:tgtEl>
                                          <p:spTgt spid="190"/>
                                        </p:tgtEl>
                                      </p:cBhvr>
                                    </p:animEffect>
                                  </p:childTnLst>
                                </p:cTn>
                              </p:par>
                              <p:par>
                                <p:cTn id="539" presetID="31" presetClass="entr" presetSubtype="0" fill="hold" grpId="0" nodeType="withEffect">
                                  <p:stCondLst>
                                    <p:cond delay="250"/>
                                  </p:stCondLst>
                                  <p:childTnLst>
                                    <p:set>
                                      <p:cBhvr>
                                        <p:cTn id="540" dur="1" fill="hold">
                                          <p:stCondLst>
                                            <p:cond delay="0"/>
                                          </p:stCondLst>
                                        </p:cTn>
                                        <p:tgtEl>
                                          <p:spTgt spid="191"/>
                                        </p:tgtEl>
                                        <p:attrNameLst>
                                          <p:attrName>style.visibility</p:attrName>
                                        </p:attrNameLst>
                                      </p:cBhvr>
                                      <p:to>
                                        <p:strVal val="visible"/>
                                      </p:to>
                                    </p:set>
                                    <p:anim calcmode="lin" valueType="num">
                                      <p:cBhvr>
                                        <p:cTn id="541" dur="1000" fill="hold"/>
                                        <p:tgtEl>
                                          <p:spTgt spid="191"/>
                                        </p:tgtEl>
                                        <p:attrNameLst>
                                          <p:attrName>ppt_w</p:attrName>
                                        </p:attrNameLst>
                                      </p:cBhvr>
                                      <p:tavLst>
                                        <p:tav tm="0">
                                          <p:val>
                                            <p:fltVal val="0"/>
                                          </p:val>
                                        </p:tav>
                                        <p:tav tm="100000">
                                          <p:val>
                                            <p:strVal val="#ppt_w"/>
                                          </p:val>
                                        </p:tav>
                                      </p:tavLst>
                                    </p:anim>
                                    <p:anim calcmode="lin" valueType="num">
                                      <p:cBhvr>
                                        <p:cTn id="542" dur="1000" fill="hold"/>
                                        <p:tgtEl>
                                          <p:spTgt spid="191"/>
                                        </p:tgtEl>
                                        <p:attrNameLst>
                                          <p:attrName>ppt_h</p:attrName>
                                        </p:attrNameLst>
                                      </p:cBhvr>
                                      <p:tavLst>
                                        <p:tav tm="0">
                                          <p:val>
                                            <p:fltVal val="0"/>
                                          </p:val>
                                        </p:tav>
                                        <p:tav tm="100000">
                                          <p:val>
                                            <p:strVal val="#ppt_h"/>
                                          </p:val>
                                        </p:tav>
                                      </p:tavLst>
                                    </p:anim>
                                    <p:anim calcmode="lin" valueType="num">
                                      <p:cBhvr>
                                        <p:cTn id="543" dur="1000" fill="hold"/>
                                        <p:tgtEl>
                                          <p:spTgt spid="191"/>
                                        </p:tgtEl>
                                        <p:attrNameLst>
                                          <p:attrName>style.rotation</p:attrName>
                                        </p:attrNameLst>
                                      </p:cBhvr>
                                      <p:tavLst>
                                        <p:tav tm="0">
                                          <p:val>
                                            <p:fltVal val="90"/>
                                          </p:val>
                                        </p:tav>
                                        <p:tav tm="100000">
                                          <p:val>
                                            <p:fltVal val="0"/>
                                          </p:val>
                                        </p:tav>
                                      </p:tavLst>
                                    </p:anim>
                                    <p:animEffect transition="in" filter="fade">
                                      <p:cBhvr>
                                        <p:cTn id="544" dur="1000"/>
                                        <p:tgtEl>
                                          <p:spTgt spid="191"/>
                                        </p:tgtEl>
                                      </p:cBhvr>
                                    </p:animEffect>
                                  </p:childTnLst>
                                </p:cTn>
                              </p:par>
                              <p:par>
                                <p:cTn id="545" presetID="31" presetClass="entr" presetSubtype="0" fill="hold" grpId="0" nodeType="withEffect">
                                  <p:stCondLst>
                                    <p:cond delay="250"/>
                                  </p:stCondLst>
                                  <p:childTnLst>
                                    <p:set>
                                      <p:cBhvr>
                                        <p:cTn id="546" dur="1" fill="hold">
                                          <p:stCondLst>
                                            <p:cond delay="0"/>
                                          </p:stCondLst>
                                        </p:cTn>
                                        <p:tgtEl>
                                          <p:spTgt spid="192"/>
                                        </p:tgtEl>
                                        <p:attrNameLst>
                                          <p:attrName>style.visibility</p:attrName>
                                        </p:attrNameLst>
                                      </p:cBhvr>
                                      <p:to>
                                        <p:strVal val="visible"/>
                                      </p:to>
                                    </p:set>
                                    <p:anim calcmode="lin" valueType="num">
                                      <p:cBhvr>
                                        <p:cTn id="547" dur="1000" fill="hold"/>
                                        <p:tgtEl>
                                          <p:spTgt spid="192"/>
                                        </p:tgtEl>
                                        <p:attrNameLst>
                                          <p:attrName>ppt_w</p:attrName>
                                        </p:attrNameLst>
                                      </p:cBhvr>
                                      <p:tavLst>
                                        <p:tav tm="0">
                                          <p:val>
                                            <p:fltVal val="0"/>
                                          </p:val>
                                        </p:tav>
                                        <p:tav tm="100000">
                                          <p:val>
                                            <p:strVal val="#ppt_w"/>
                                          </p:val>
                                        </p:tav>
                                      </p:tavLst>
                                    </p:anim>
                                    <p:anim calcmode="lin" valueType="num">
                                      <p:cBhvr>
                                        <p:cTn id="548" dur="1000" fill="hold"/>
                                        <p:tgtEl>
                                          <p:spTgt spid="192"/>
                                        </p:tgtEl>
                                        <p:attrNameLst>
                                          <p:attrName>ppt_h</p:attrName>
                                        </p:attrNameLst>
                                      </p:cBhvr>
                                      <p:tavLst>
                                        <p:tav tm="0">
                                          <p:val>
                                            <p:fltVal val="0"/>
                                          </p:val>
                                        </p:tav>
                                        <p:tav tm="100000">
                                          <p:val>
                                            <p:strVal val="#ppt_h"/>
                                          </p:val>
                                        </p:tav>
                                      </p:tavLst>
                                    </p:anim>
                                    <p:anim calcmode="lin" valueType="num">
                                      <p:cBhvr>
                                        <p:cTn id="549" dur="1000" fill="hold"/>
                                        <p:tgtEl>
                                          <p:spTgt spid="192"/>
                                        </p:tgtEl>
                                        <p:attrNameLst>
                                          <p:attrName>style.rotation</p:attrName>
                                        </p:attrNameLst>
                                      </p:cBhvr>
                                      <p:tavLst>
                                        <p:tav tm="0">
                                          <p:val>
                                            <p:fltVal val="90"/>
                                          </p:val>
                                        </p:tav>
                                        <p:tav tm="100000">
                                          <p:val>
                                            <p:fltVal val="0"/>
                                          </p:val>
                                        </p:tav>
                                      </p:tavLst>
                                    </p:anim>
                                    <p:animEffect transition="in" filter="fade">
                                      <p:cBhvr>
                                        <p:cTn id="550" dur="1000"/>
                                        <p:tgtEl>
                                          <p:spTgt spid="192"/>
                                        </p:tgtEl>
                                      </p:cBhvr>
                                    </p:animEffect>
                                  </p:childTnLst>
                                </p:cTn>
                              </p:par>
                              <p:par>
                                <p:cTn id="551" presetID="31" presetClass="entr" presetSubtype="0" fill="hold" grpId="0" nodeType="withEffect">
                                  <p:stCondLst>
                                    <p:cond delay="250"/>
                                  </p:stCondLst>
                                  <p:childTnLst>
                                    <p:set>
                                      <p:cBhvr>
                                        <p:cTn id="552" dur="1" fill="hold">
                                          <p:stCondLst>
                                            <p:cond delay="0"/>
                                          </p:stCondLst>
                                        </p:cTn>
                                        <p:tgtEl>
                                          <p:spTgt spid="193"/>
                                        </p:tgtEl>
                                        <p:attrNameLst>
                                          <p:attrName>style.visibility</p:attrName>
                                        </p:attrNameLst>
                                      </p:cBhvr>
                                      <p:to>
                                        <p:strVal val="visible"/>
                                      </p:to>
                                    </p:set>
                                    <p:anim calcmode="lin" valueType="num">
                                      <p:cBhvr>
                                        <p:cTn id="553" dur="1000" fill="hold"/>
                                        <p:tgtEl>
                                          <p:spTgt spid="193"/>
                                        </p:tgtEl>
                                        <p:attrNameLst>
                                          <p:attrName>ppt_w</p:attrName>
                                        </p:attrNameLst>
                                      </p:cBhvr>
                                      <p:tavLst>
                                        <p:tav tm="0">
                                          <p:val>
                                            <p:fltVal val="0"/>
                                          </p:val>
                                        </p:tav>
                                        <p:tav tm="100000">
                                          <p:val>
                                            <p:strVal val="#ppt_w"/>
                                          </p:val>
                                        </p:tav>
                                      </p:tavLst>
                                    </p:anim>
                                    <p:anim calcmode="lin" valueType="num">
                                      <p:cBhvr>
                                        <p:cTn id="554" dur="1000" fill="hold"/>
                                        <p:tgtEl>
                                          <p:spTgt spid="193"/>
                                        </p:tgtEl>
                                        <p:attrNameLst>
                                          <p:attrName>ppt_h</p:attrName>
                                        </p:attrNameLst>
                                      </p:cBhvr>
                                      <p:tavLst>
                                        <p:tav tm="0">
                                          <p:val>
                                            <p:fltVal val="0"/>
                                          </p:val>
                                        </p:tav>
                                        <p:tav tm="100000">
                                          <p:val>
                                            <p:strVal val="#ppt_h"/>
                                          </p:val>
                                        </p:tav>
                                      </p:tavLst>
                                    </p:anim>
                                    <p:anim calcmode="lin" valueType="num">
                                      <p:cBhvr>
                                        <p:cTn id="555" dur="1000" fill="hold"/>
                                        <p:tgtEl>
                                          <p:spTgt spid="193"/>
                                        </p:tgtEl>
                                        <p:attrNameLst>
                                          <p:attrName>style.rotation</p:attrName>
                                        </p:attrNameLst>
                                      </p:cBhvr>
                                      <p:tavLst>
                                        <p:tav tm="0">
                                          <p:val>
                                            <p:fltVal val="90"/>
                                          </p:val>
                                        </p:tav>
                                        <p:tav tm="100000">
                                          <p:val>
                                            <p:fltVal val="0"/>
                                          </p:val>
                                        </p:tav>
                                      </p:tavLst>
                                    </p:anim>
                                    <p:animEffect transition="in" filter="fade">
                                      <p:cBhvr>
                                        <p:cTn id="556" dur="1000"/>
                                        <p:tgtEl>
                                          <p:spTgt spid="193"/>
                                        </p:tgtEl>
                                      </p:cBhvr>
                                    </p:animEffect>
                                  </p:childTnLst>
                                </p:cTn>
                              </p:par>
                              <p:par>
                                <p:cTn id="557" presetID="31" presetClass="entr" presetSubtype="0" fill="hold" grpId="0" nodeType="withEffect">
                                  <p:stCondLst>
                                    <p:cond delay="250"/>
                                  </p:stCondLst>
                                  <p:childTnLst>
                                    <p:set>
                                      <p:cBhvr>
                                        <p:cTn id="558" dur="1" fill="hold">
                                          <p:stCondLst>
                                            <p:cond delay="0"/>
                                          </p:stCondLst>
                                        </p:cTn>
                                        <p:tgtEl>
                                          <p:spTgt spid="194"/>
                                        </p:tgtEl>
                                        <p:attrNameLst>
                                          <p:attrName>style.visibility</p:attrName>
                                        </p:attrNameLst>
                                      </p:cBhvr>
                                      <p:to>
                                        <p:strVal val="visible"/>
                                      </p:to>
                                    </p:set>
                                    <p:anim calcmode="lin" valueType="num">
                                      <p:cBhvr>
                                        <p:cTn id="559" dur="1000" fill="hold"/>
                                        <p:tgtEl>
                                          <p:spTgt spid="194"/>
                                        </p:tgtEl>
                                        <p:attrNameLst>
                                          <p:attrName>ppt_w</p:attrName>
                                        </p:attrNameLst>
                                      </p:cBhvr>
                                      <p:tavLst>
                                        <p:tav tm="0">
                                          <p:val>
                                            <p:fltVal val="0"/>
                                          </p:val>
                                        </p:tav>
                                        <p:tav tm="100000">
                                          <p:val>
                                            <p:strVal val="#ppt_w"/>
                                          </p:val>
                                        </p:tav>
                                      </p:tavLst>
                                    </p:anim>
                                    <p:anim calcmode="lin" valueType="num">
                                      <p:cBhvr>
                                        <p:cTn id="560" dur="1000" fill="hold"/>
                                        <p:tgtEl>
                                          <p:spTgt spid="194"/>
                                        </p:tgtEl>
                                        <p:attrNameLst>
                                          <p:attrName>ppt_h</p:attrName>
                                        </p:attrNameLst>
                                      </p:cBhvr>
                                      <p:tavLst>
                                        <p:tav tm="0">
                                          <p:val>
                                            <p:fltVal val="0"/>
                                          </p:val>
                                        </p:tav>
                                        <p:tav tm="100000">
                                          <p:val>
                                            <p:strVal val="#ppt_h"/>
                                          </p:val>
                                        </p:tav>
                                      </p:tavLst>
                                    </p:anim>
                                    <p:anim calcmode="lin" valueType="num">
                                      <p:cBhvr>
                                        <p:cTn id="561" dur="1000" fill="hold"/>
                                        <p:tgtEl>
                                          <p:spTgt spid="194"/>
                                        </p:tgtEl>
                                        <p:attrNameLst>
                                          <p:attrName>style.rotation</p:attrName>
                                        </p:attrNameLst>
                                      </p:cBhvr>
                                      <p:tavLst>
                                        <p:tav tm="0">
                                          <p:val>
                                            <p:fltVal val="90"/>
                                          </p:val>
                                        </p:tav>
                                        <p:tav tm="100000">
                                          <p:val>
                                            <p:fltVal val="0"/>
                                          </p:val>
                                        </p:tav>
                                      </p:tavLst>
                                    </p:anim>
                                    <p:animEffect transition="in" filter="fade">
                                      <p:cBhvr>
                                        <p:cTn id="562" dur="1000"/>
                                        <p:tgtEl>
                                          <p:spTgt spid="194"/>
                                        </p:tgtEl>
                                      </p:cBhvr>
                                    </p:animEffect>
                                  </p:childTnLst>
                                </p:cTn>
                              </p:par>
                              <p:par>
                                <p:cTn id="563" presetID="31" presetClass="entr" presetSubtype="0" fill="hold" nodeType="withEffect">
                                  <p:stCondLst>
                                    <p:cond delay="250"/>
                                  </p:stCondLst>
                                  <p:childTnLst>
                                    <p:set>
                                      <p:cBhvr>
                                        <p:cTn id="564" dur="1" fill="hold">
                                          <p:stCondLst>
                                            <p:cond delay="0"/>
                                          </p:stCondLst>
                                        </p:cTn>
                                        <p:tgtEl>
                                          <p:spTgt spid="195"/>
                                        </p:tgtEl>
                                        <p:attrNameLst>
                                          <p:attrName>style.visibility</p:attrName>
                                        </p:attrNameLst>
                                      </p:cBhvr>
                                      <p:to>
                                        <p:strVal val="visible"/>
                                      </p:to>
                                    </p:set>
                                    <p:anim calcmode="lin" valueType="num">
                                      <p:cBhvr>
                                        <p:cTn id="565" dur="1000" fill="hold"/>
                                        <p:tgtEl>
                                          <p:spTgt spid="195"/>
                                        </p:tgtEl>
                                        <p:attrNameLst>
                                          <p:attrName>ppt_w</p:attrName>
                                        </p:attrNameLst>
                                      </p:cBhvr>
                                      <p:tavLst>
                                        <p:tav tm="0">
                                          <p:val>
                                            <p:fltVal val="0"/>
                                          </p:val>
                                        </p:tav>
                                        <p:tav tm="100000">
                                          <p:val>
                                            <p:strVal val="#ppt_w"/>
                                          </p:val>
                                        </p:tav>
                                      </p:tavLst>
                                    </p:anim>
                                    <p:anim calcmode="lin" valueType="num">
                                      <p:cBhvr>
                                        <p:cTn id="566" dur="1000" fill="hold"/>
                                        <p:tgtEl>
                                          <p:spTgt spid="195"/>
                                        </p:tgtEl>
                                        <p:attrNameLst>
                                          <p:attrName>ppt_h</p:attrName>
                                        </p:attrNameLst>
                                      </p:cBhvr>
                                      <p:tavLst>
                                        <p:tav tm="0">
                                          <p:val>
                                            <p:fltVal val="0"/>
                                          </p:val>
                                        </p:tav>
                                        <p:tav tm="100000">
                                          <p:val>
                                            <p:strVal val="#ppt_h"/>
                                          </p:val>
                                        </p:tav>
                                      </p:tavLst>
                                    </p:anim>
                                    <p:anim calcmode="lin" valueType="num">
                                      <p:cBhvr>
                                        <p:cTn id="567" dur="1000" fill="hold"/>
                                        <p:tgtEl>
                                          <p:spTgt spid="195"/>
                                        </p:tgtEl>
                                        <p:attrNameLst>
                                          <p:attrName>style.rotation</p:attrName>
                                        </p:attrNameLst>
                                      </p:cBhvr>
                                      <p:tavLst>
                                        <p:tav tm="0">
                                          <p:val>
                                            <p:fltVal val="90"/>
                                          </p:val>
                                        </p:tav>
                                        <p:tav tm="100000">
                                          <p:val>
                                            <p:fltVal val="0"/>
                                          </p:val>
                                        </p:tav>
                                      </p:tavLst>
                                    </p:anim>
                                    <p:animEffect transition="in" filter="fade">
                                      <p:cBhvr>
                                        <p:cTn id="568" dur="1000"/>
                                        <p:tgtEl>
                                          <p:spTgt spid="195"/>
                                        </p:tgtEl>
                                      </p:cBhvr>
                                    </p:animEffect>
                                  </p:childTnLst>
                                </p:cTn>
                              </p:par>
                              <p:par>
                                <p:cTn id="569" presetID="31" presetClass="entr" presetSubtype="0" fill="hold" nodeType="withEffect">
                                  <p:stCondLst>
                                    <p:cond delay="250"/>
                                  </p:stCondLst>
                                  <p:childTnLst>
                                    <p:set>
                                      <p:cBhvr>
                                        <p:cTn id="570" dur="1" fill="hold">
                                          <p:stCondLst>
                                            <p:cond delay="0"/>
                                          </p:stCondLst>
                                        </p:cTn>
                                        <p:tgtEl>
                                          <p:spTgt spid="196"/>
                                        </p:tgtEl>
                                        <p:attrNameLst>
                                          <p:attrName>style.visibility</p:attrName>
                                        </p:attrNameLst>
                                      </p:cBhvr>
                                      <p:to>
                                        <p:strVal val="visible"/>
                                      </p:to>
                                    </p:set>
                                    <p:anim calcmode="lin" valueType="num">
                                      <p:cBhvr>
                                        <p:cTn id="571" dur="1000" fill="hold"/>
                                        <p:tgtEl>
                                          <p:spTgt spid="196"/>
                                        </p:tgtEl>
                                        <p:attrNameLst>
                                          <p:attrName>ppt_w</p:attrName>
                                        </p:attrNameLst>
                                      </p:cBhvr>
                                      <p:tavLst>
                                        <p:tav tm="0">
                                          <p:val>
                                            <p:fltVal val="0"/>
                                          </p:val>
                                        </p:tav>
                                        <p:tav tm="100000">
                                          <p:val>
                                            <p:strVal val="#ppt_w"/>
                                          </p:val>
                                        </p:tav>
                                      </p:tavLst>
                                    </p:anim>
                                    <p:anim calcmode="lin" valueType="num">
                                      <p:cBhvr>
                                        <p:cTn id="572" dur="1000" fill="hold"/>
                                        <p:tgtEl>
                                          <p:spTgt spid="196"/>
                                        </p:tgtEl>
                                        <p:attrNameLst>
                                          <p:attrName>ppt_h</p:attrName>
                                        </p:attrNameLst>
                                      </p:cBhvr>
                                      <p:tavLst>
                                        <p:tav tm="0">
                                          <p:val>
                                            <p:fltVal val="0"/>
                                          </p:val>
                                        </p:tav>
                                        <p:tav tm="100000">
                                          <p:val>
                                            <p:strVal val="#ppt_h"/>
                                          </p:val>
                                        </p:tav>
                                      </p:tavLst>
                                    </p:anim>
                                    <p:anim calcmode="lin" valueType="num">
                                      <p:cBhvr>
                                        <p:cTn id="573" dur="1000" fill="hold"/>
                                        <p:tgtEl>
                                          <p:spTgt spid="196"/>
                                        </p:tgtEl>
                                        <p:attrNameLst>
                                          <p:attrName>style.rotation</p:attrName>
                                        </p:attrNameLst>
                                      </p:cBhvr>
                                      <p:tavLst>
                                        <p:tav tm="0">
                                          <p:val>
                                            <p:fltVal val="90"/>
                                          </p:val>
                                        </p:tav>
                                        <p:tav tm="100000">
                                          <p:val>
                                            <p:fltVal val="0"/>
                                          </p:val>
                                        </p:tav>
                                      </p:tavLst>
                                    </p:anim>
                                    <p:animEffect transition="in" filter="fade">
                                      <p:cBhvr>
                                        <p:cTn id="574" dur="1000"/>
                                        <p:tgtEl>
                                          <p:spTgt spid="196"/>
                                        </p:tgtEl>
                                      </p:cBhvr>
                                    </p:animEffect>
                                  </p:childTnLst>
                                </p:cTn>
                              </p:par>
                              <p:par>
                                <p:cTn id="575" presetID="31" presetClass="entr" presetSubtype="0" fill="hold" nodeType="withEffect">
                                  <p:stCondLst>
                                    <p:cond delay="250"/>
                                  </p:stCondLst>
                                  <p:childTnLst>
                                    <p:set>
                                      <p:cBhvr>
                                        <p:cTn id="576" dur="1" fill="hold">
                                          <p:stCondLst>
                                            <p:cond delay="0"/>
                                          </p:stCondLst>
                                        </p:cTn>
                                        <p:tgtEl>
                                          <p:spTgt spid="197"/>
                                        </p:tgtEl>
                                        <p:attrNameLst>
                                          <p:attrName>style.visibility</p:attrName>
                                        </p:attrNameLst>
                                      </p:cBhvr>
                                      <p:to>
                                        <p:strVal val="visible"/>
                                      </p:to>
                                    </p:set>
                                    <p:anim calcmode="lin" valueType="num">
                                      <p:cBhvr>
                                        <p:cTn id="577" dur="1000" fill="hold"/>
                                        <p:tgtEl>
                                          <p:spTgt spid="197"/>
                                        </p:tgtEl>
                                        <p:attrNameLst>
                                          <p:attrName>ppt_w</p:attrName>
                                        </p:attrNameLst>
                                      </p:cBhvr>
                                      <p:tavLst>
                                        <p:tav tm="0">
                                          <p:val>
                                            <p:fltVal val="0"/>
                                          </p:val>
                                        </p:tav>
                                        <p:tav tm="100000">
                                          <p:val>
                                            <p:strVal val="#ppt_w"/>
                                          </p:val>
                                        </p:tav>
                                      </p:tavLst>
                                    </p:anim>
                                    <p:anim calcmode="lin" valueType="num">
                                      <p:cBhvr>
                                        <p:cTn id="578" dur="1000" fill="hold"/>
                                        <p:tgtEl>
                                          <p:spTgt spid="197"/>
                                        </p:tgtEl>
                                        <p:attrNameLst>
                                          <p:attrName>ppt_h</p:attrName>
                                        </p:attrNameLst>
                                      </p:cBhvr>
                                      <p:tavLst>
                                        <p:tav tm="0">
                                          <p:val>
                                            <p:fltVal val="0"/>
                                          </p:val>
                                        </p:tav>
                                        <p:tav tm="100000">
                                          <p:val>
                                            <p:strVal val="#ppt_h"/>
                                          </p:val>
                                        </p:tav>
                                      </p:tavLst>
                                    </p:anim>
                                    <p:anim calcmode="lin" valueType="num">
                                      <p:cBhvr>
                                        <p:cTn id="579" dur="1000" fill="hold"/>
                                        <p:tgtEl>
                                          <p:spTgt spid="197"/>
                                        </p:tgtEl>
                                        <p:attrNameLst>
                                          <p:attrName>style.rotation</p:attrName>
                                        </p:attrNameLst>
                                      </p:cBhvr>
                                      <p:tavLst>
                                        <p:tav tm="0">
                                          <p:val>
                                            <p:fltVal val="90"/>
                                          </p:val>
                                        </p:tav>
                                        <p:tav tm="100000">
                                          <p:val>
                                            <p:fltVal val="0"/>
                                          </p:val>
                                        </p:tav>
                                      </p:tavLst>
                                    </p:anim>
                                    <p:animEffect transition="in" filter="fade">
                                      <p:cBhvr>
                                        <p:cTn id="580" dur="1000"/>
                                        <p:tgtEl>
                                          <p:spTgt spid="197"/>
                                        </p:tgtEl>
                                      </p:cBhvr>
                                    </p:animEffect>
                                  </p:childTnLst>
                                </p:cTn>
                              </p:par>
                              <p:par>
                                <p:cTn id="581" presetID="31" presetClass="entr" presetSubtype="0" fill="hold" nodeType="withEffect">
                                  <p:stCondLst>
                                    <p:cond delay="250"/>
                                  </p:stCondLst>
                                  <p:childTnLst>
                                    <p:set>
                                      <p:cBhvr>
                                        <p:cTn id="582" dur="1" fill="hold">
                                          <p:stCondLst>
                                            <p:cond delay="0"/>
                                          </p:stCondLst>
                                        </p:cTn>
                                        <p:tgtEl>
                                          <p:spTgt spid="199"/>
                                        </p:tgtEl>
                                        <p:attrNameLst>
                                          <p:attrName>style.visibility</p:attrName>
                                        </p:attrNameLst>
                                      </p:cBhvr>
                                      <p:to>
                                        <p:strVal val="visible"/>
                                      </p:to>
                                    </p:set>
                                    <p:anim calcmode="lin" valueType="num">
                                      <p:cBhvr>
                                        <p:cTn id="583" dur="1000" fill="hold"/>
                                        <p:tgtEl>
                                          <p:spTgt spid="199"/>
                                        </p:tgtEl>
                                        <p:attrNameLst>
                                          <p:attrName>ppt_w</p:attrName>
                                        </p:attrNameLst>
                                      </p:cBhvr>
                                      <p:tavLst>
                                        <p:tav tm="0">
                                          <p:val>
                                            <p:fltVal val="0"/>
                                          </p:val>
                                        </p:tav>
                                        <p:tav tm="100000">
                                          <p:val>
                                            <p:strVal val="#ppt_w"/>
                                          </p:val>
                                        </p:tav>
                                      </p:tavLst>
                                    </p:anim>
                                    <p:anim calcmode="lin" valueType="num">
                                      <p:cBhvr>
                                        <p:cTn id="584" dur="1000" fill="hold"/>
                                        <p:tgtEl>
                                          <p:spTgt spid="199"/>
                                        </p:tgtEl>
                                        <p:attrNameLst>
                                          <p:attrName>ppt_h</p:attrName>
                                        </p:attrNameLst>
                                      </p:cBhvr>
                                      <p:tavLst>
                                        <p:tav tm="0">
                                          <p:val>
                                            <p:fltVal val="0"/>
                                          </p:val>
                                        </p:tav>
                                        <p:tav tm="100000">
                                          <p:val>
                                            <p:strVal val="#ppt_h"/>
                                          </p:val>
                                        </p:tav>
                                      </p:tavLst>
                                    </p:anim>
                                    <p:anim calcmode="lin" valueType="num">
                                      <p:cBhvr>
                                        <p:cTn id="585" dur="1000" fill="hold"/>
                                        <p:tgtEl>
                                          <p:spTgt spid="199"/>
                                        </p:tgtEl>
                                        <p:attrNameLst>
                                          <p:attrName>style.rotation</p:attrName>
                                        </p:attrNameLst>
                                      </p:cBhvr>
                                      <p:tavLst>
                                        <p:tav tm="0">
                                          <p:val>
                                            <p:fltVal val="90"/>
                                          </p:val>
                                        </p:tav>
                                        <p:tav tm="100000">
                                          <p:val>
                                            <p:fltVal val="0"/>
                                          </p:val>
                                        </p:tav>
                                      </p:tavLst>
                                    </p:anim>
                                    <p:animEffect transition="in" filter="fade">
                                      <p:cBhvr>
                                        <p:cTn id="586" dur="1000"/>
                                        <p:tgtEl>
                                          <p:spTgt spid="199"/>
                                        </p:tgtEl>
                                      </p:cBhvr>
                                    </p:animEffect>
                                  </p:childTnLst>
                                </p:cTn>
                              </p:par>
                              <p:par>
                                <p:cTn id="587" presetID="31" presetClass="entr" presetSubtype="0" fill="hold" nodeType="withEffect">
                                  <p:stCondLst>
                                    <p:cond delay="250"/>
                                  </p:stCondLst>
                                  <p:childTnLst>
                                    <p:set>
                                      <p:cBhvr>
                                        <p:cTn id="588" dur="1" fill="hold">
                                          <p:stCondLst>
                                            <p:cond delay="0"/>
                                          </p:stCondLst>
                                        </p:cTn>
                                        <p:tgtEl>
                                          <p:spTgt spid="204"/>
                                        </p:tgtEl>
                                        <p:attrNameLst>
                                          <p:attrName>style.visibility</p:attrName>
                                        </p:attrNameLst>
                                      </p:cBhvr>
                                      <p:to>
                                        <p:strVal val="visible"/>
                                      </p:to>
                                    </p:set>
                                    <p:anim calcmode="lin" valueType="num">
                                      <p:cBhvr>
                                        <p:cTn id="589" dur="1000" fill="hold"/>
                                        <p:tgtEl>
                                          <p:spTgt spid="204"/>
                                        </p:tgtEl>
                                        <p:attrNameLst>
                                          <p:attrName>ppt_w</p:attrName>
                                        </p:attrNameLst>
                                      </p:cBhvr>
                                      <p:tavLst>
                                        <p:tav tm="0">
                                          <p:val>
                                            <p:fltVal val="0"/>
                                          </p:val>
                                        </p:tav>
                                        <p:tav tm="100000">
                                          <p:val>
                                            <p:strVal val="#ppt_w"/>
                                          </p:val>
                                        </p:tav>
                                      </p:tavLst>
                                    </p:anim>
                                    <p:anim calcmode="lin" valueType="num">
                                      <p:cBhvr>
                                        <p:cTn id="590" dur="1000" fill="hold"/>
                                        <p:tgtEl>
                                          <p:spTgt spid="204"/>
                                        </p:tgtEl>
                                        <p:attrNameLst>
                                          <p:attrName>ppt_h</p:attrName>
                                        </p:attrNameLst>
                                      </p:cBhvr>
                                      <p:tavLst>
                                        <p:tav tm="0">
                                          <p:val>
                                            <p:fltVal val="0"/>
                                          </p:val>
                                        </p:tav>
                                        <p:tav tm="100000">
                                          <p:val>
                                            <p:strVal val="#ppt_h"/>
                                          </p:val>
                                        </p:tav>
                                      </p:tavLst>
                                    </p:anim>
                                    <p:anim calcmode="lin" valueType="num">
                                      <p:cBhvr>
                                        <p:cTn id="591" dur="1000" fill="hold"/>
                                        <p:tgtEl>
                                          <p:spTgt spid="204"/>
                                        </p:tgtEl>
                                        <p:attrNameLst>
                                          <p:attrName>style.rotation</p:attrName>
                                        </p:attrNameLst>
                                      </p:cBhvr>
                                      <p:tavLst>
                                        <p:tav tm="0">
                                          <p:val>
                                            <p:fltVal val="90"/>
                                          </p:val>
                                        </p:tav>
                                        <p:tav tm="100000">
                                          <p:val>
                                            <p:fltVal val="0"/>
                                          </p:val>
                                        </p:tav>
                                      </p:tavLst>
                                    </p:anim>
                                    <p:animEffect transition="in" filter="fade">
                                      <p:cBhvr>
                                        <p:cTn id="592" dur="1000"/>
                                        <p:tgtEl>
                                          <p:spTgt spid="204"/>
                                        </p:tgtEl>
                                      </p:cBhvr>
                                    </p:animEffect>
                                  </p:childTnLst>
                                </p:cTn>
                              </p:par>
                              <p:par>
                                <p:cTn id="593" presetID="10" presetClass="entr" presetSubtype="0" fill="hold" grpId="0" nodeType="withEffect">
                                  <p:stCondLst>
                                    <p:cond delay="1500"/>
                                  </p:stCondLst>
                                  <p:childTnLst>
                                    <p:set>
                                      <p:cBhvr>
                                        <p:cTn id="594" dur="1" fill="hold">
                                          <p:stCondLst>
                                            <p:cond delay="0"/>
                                          </p:stCondLst>
                                        </p:cTn>
                                        <p:tgtEl>
                                          <p:spTgt spid="165"/>
                                        </p:tgtEl>
                                        <p:attrNameLst>
                                          <p:attrName>style.visibility</p:attrName>
                                        </p:attrNameLst>
                                      </p:cBhvr>
                                      <p:to>
                                        <p:strVal val="visible"/>
                                      </p:to>
                                    </p:set>
                                    <p:animEffect transition="in" filter="fade">
                                      <p:cBhvr>
                                        <p:cTn id="595" dur="500"/>
                                        <p:tgtEl>
                                          <p:spTgt spid="165"/>
                                        </p:tgtEl>
                                      </p:cBhvr>
                                    </p:animEffect>
                                  </p:childTnLst>
                                </p:cTn>
                              </p:par>
                              <p:par>
                                <p:cTn id="596" presetID="10" presetClass="entr" presetSubtype="0" fill="hold" grpId="0" nodeType="withEffect">
                                  <p:stCondLst>
                                    <p:cond delay="1500"/>
                                  </p:stCondLst>
                                  <p:childTnLst>
                                    <p:set>
                                      <p:cBhvr>
                                        <p:cTn id="597" dur="1" fill="hold">
                                          <p:stCondLst>
                                            <p:cond delay="0"/>
                                          </p:stCondLst>
                                        </p:cTn>
                                        <p:tgtEl>
                                          <p:spTgt spid="166"/>
                                        </p:tgtEl>
                                        <p:attrNameLst>
                                          <p:attrName>style.visibility</p:attrName>
                                        </p:attrNameLst>
                                      </p:cBhvr>
                                      <p:to>
                                        <p:strVal val="visible"/>
                                      </p:to>
                                    </p:set>
                                    <p:animEffect transition="in" filter="fade">
                                      <p:cBhvr>
                                        <p:cTn id="598" dur="500"/>
                                        <p:tgtEl>
                                          <p:spTgt spid="166"/>
                                        </p:tgtEl>
                                      </p:cBhvr>
                                    </p:animEffect>
                                  </p:childTnLst>
                                </p:cTn>
                              </p:par>
                              <p:par>
                                <p:cTn id="599" presetID="42" presetClass="path" presetSubtype="0" decel="30000" fill="hold" grpId="1" nodeType="withEffect">
                                  <p:stCondLst>
                                    <p:cond delay="1500"/>
                                  </p:stCondLst>
                                  <p:childTnLst>
                                    <p:animMotion origin="layout" path="M -2.08333E-6 -4.81481E-6 L -2.08333E-6 0.19723 " pathEditMode="relative" rAng="0" ptsTypes="AA">
                                      <p:cBhvr>
                                        <p:cTn id="600" dur="750" spd="-100000" fill="hold"/>
                                        <p:tgtEl>
                                          <p:spTgt spid="166"/>
                                        </p:tgtEl>
                                        <p:attrNameLst>
                                          <p:attrName>ppt_x</p:attrName>
                                          <p:attrName>ppt_y</p:attrName>
                                        </p:attrNameLst>
                                      </p:cBhvr>
                                      <p:rCtr x="0" y="9861"/>
                                    </p:animMotion>
                                  </p:childTnLst>
                                </p:cTn>
                              </p:par>
                              <p:par>
                                <p:cTn id="601" presetID="10" presetClass="entr" presetSubtype="0" fill="hold" grpId="0" nodeType="withEffect">
                                  <p:stCondLst>
                                    <p:cond delay="1500"/>
                                  </p:stCondLst>
                                  <p:childTnLst>
                                    <p:set>
                                      <p:cBhvr>
                                        <p:cTn id="602" dur="1" fill="hold">
                                          <p:stCondLst>
                                            <p:cond delay="0"/>
                                          </p:stCondLst>
                                        </p:cTn>
                                        <p:tgtEl>
                                          <p:spTgt spid="167"/>
                                        </p:tgtEl>
                                        <p:attrNameLst>
                                          <p:attrName>style.visibility</p:attrName>
                                        </p:attrNameLst>
                                      </p:cBhvr>
                                      <p:to>
                                        <p:strVal val="visible"/>
                                      </p:to>
                                    </p:set>
                                    <p:animEffect transition="in" filter="fade">
                                      <p:cBhvr>
                                        <p:cTn id="603" dur="500"/>
                                        <p:tgtEl>
                                          <p:spTgt spid="167"/>
                                        </p:tgtEl>
                                      </p:cBhvr>
                                    </p:animEffect>
                                  </p:childTnLst>
                                </p:cTn>
                              </p:par>
                              <p:par>
                                <p:cTn id="604" presetID="42" presetClass="path" presetSubtype="0" decel="30000" fill="hold" grpId="1" nodeType="withEffect">
                                  <p:stCondLst>
                                    <p:cond delay="1500"/>
                                  </p:stCondLst>
                                  <p:childTnLst>
                                    <p:animMotion origin="layout" path="M -2.08333E-6 3.33333E-6 L -2.08333E-6 -0.19838 " pathEditMode="relative" rAng="0" ptsTypes="AA">
                                      <p:cBhvr>
                                        <p:cTn id="605" dur="750" spd="-100000" fill="hold"/>
                                        <p:tgtEl>
                                          <p:spTgt spid="167"/>
                                        </p:tgtEl>
                                        <p:attrNameLst>
                                          <p:attrName>ppt_x</p:attrName>
                                          <p:attrName>ppt_y</p:attrName>
                                        </p:attrNameLst>
                                      </p:cBhvr>
                                      <p:rCtr x="0" y="-9931"/>
                                    </p:animMotion>
                                  </p:childTnLst>
                                </p:cTn>
                              </p:par>
                              <p:par>
                                <p:cTn id="606" presetID="16" presetClass="entr" presetSubtype="42" fill="hold" nodeType="withEffect">
                                  <p:stCondLst>
                                    <p:cond delay="1500"/>
                                  </p:stCondLst>
                                  <p:childTnLst>
                                    <p:set>
                                      <p:cBhvr>
                                        <p:cTn id="607" dur="1" fill="hold">
                                          <p:stCondLst>
                                            <p:cond delay="0"/>
                                          </p:stCondLst>
                                        </p:cTn>
                                        <p:tgtEl>
                                          <p:spTgt spid="164"/>
                                        </p:tgtEl>
                                        <p:attrNameLst>
                                          <p:attrName>style.visibility</p:attrName>
                                        </p:attrNameLst>
                                      </p:cBhvr>
                                      <p:to>
                                        <p:strVal val="visible"/>
                                      </p:to>
                                    </p:set>
                                    <p:animEffect transition="in" filter="barn(outHorizontal)">
                                      <p:cBhvr>
                                        <p:cTn id="608" dur="750"/>
                                        <p:tgtEl>
                                          <p:spTgt spid="164"/>
                                        </p:tgtEl>
                                      </p:cBhvr>
                                    </p:animEffect>
                                  </p:childTnLst>
                                </p:cTn>
                              </p:par>
                              <p:par>
                                <p:cTn id="609" presetID="22" presetClass="entr" presetSubtype="4" fill="hold" grpId="0" nodeType="withEffect">
                                  <p:stCondLst>
                                    <p:cond delay="1750"/>
                                  </p:stCondLst>
                                  <p:childTnLst>
                                    <p:set>
                                      <p:cBhvr>
                                        <p:cTn id="610" dur="1" fill="hold">
                                          <p:stCondLst>
                                            <p:cond delay="0"/>
                                          </p:stCondLst>
                                        </p:cTn>
                                        <p:tgtEl>
                                          <p:spTgt spid="174"/>
                                        </p:tgtEl>
                                        <p:attrNameLst>
                                          <p:attrName>style.visibility</p:attrName>
                                        </p:attrNameLst>
                                      </p:cBhvr>
                                      <p:to>
                                        <p:strVal val="visible"/>
                                      </p:to>
                                    </p:set>
                                    <p:animEffect transition="in" filter="wipe(down)">
                                      <p:cBhvr>
                                        <p:cTn id="611" dur="750"/>
                                        <p:tgtEl>
                                          <p:spTgt spid="174"/>
                                        </p:tgtEl>
                                      </p:cBhvr>
                                    </p:animEffect>
                                  </p:childTnLst>
                                </p:cTn>
                              </p:par>
                              <p:par>
                                <p:cTn id="612" presetID="22" presetClass="entr" presetSubtype="4" fill="hold" grpId="0" nodeType="withEffect">
                                  <p:stCondLst>
                                    <p:cond delay="1750"/>
                                  </p:stCondLst>
                                  <p:childTnLst>
                                    <p:set>
                                      <p:cBhvr>
                                        <p:cTn id="613" dur="1" fill="hold">
                                          <p:stCondLst>
                                            <p:cond delay="0"/>
                                          </p:stCondLst>
                                        </p:cTn>
                                        <p:tgtEl>
                                          <p:spTgt spid="175"/>
                                        </p:tgtEl>
                                        <p:attrNameLst>
                                          <p:attrName>style.visibility</p:attrName>
                                        </p:attrNameLst>
                                      </p:cBhvr>
                                      <p:to>
                                        <p:strVal val="visible"/>
                                      </p:to>
                                    </p:set>
                                    <p:animEffect transition="in" filter="wipe(down)">
                                      <p:cBhvr>
                                        <p:cTn id="614" dur="750"/>
                                        <p:tgtEl>
                                          <p:spTgt spid="175"/>
                                        </p:tgtEl>
                                      </p:cBhvr>
                                    </p:animEffect>
                                  </p:childTnLst>
                                </p:cTn>
                              </p:par>
                              <p:par>
                                <p:cTn id="615" presetID="22" presetClass="entr" presetSubtype="4" fill="hold" grpId="0" nodeType="withEffect">
                                  <p:stCondLst>
                                    <p:cond delay="1750"/>
                                  </p:stCondLst>
                                  <p:childTnLst>
                                    <p:set>
                                      <p:cBhvr>
                                        <p:cTn id="616" dur="1" fill="hold">
                                          <p:stCondLst>
                                            <p:cond delay="0"/>
                                          </p:stCondLst>
                                        </p:cTn>
                                        <p:tgtEl>
                                          <p:spTgt spid="171"/>
                                        </p:tgtEl>
                                        <p:attrNameLst>
                                          <p:attrName>style.visibility</p:attrName>
                                        </p:attrNameLst>
                                      </p:cBhvr>
                                      <p:to>
                                        <p:strVal val="visible"/>
                                      </p:to>
                                    </p:set>
                                    <p:animEffect transition="in" filter="wipe(down)">
                                      <p:cBhvr>
                                        <p:cTn id="617" dur="750"/>
                                        <p:tgtEl>
                                          <p:spTgt spid="171"/>
                                        </p:tgtEl>
                                      </p:cBhvr>
                                    </p:animEffect>
                                  </p:childTnLst>
                                </p:cTn>
                              </p:par>
                              <p:par>
                                <p:cTn id="618" presetID="22" presetClass="entr" presetSubtype="4" fill="hold" grpId="0" nodeType="withEffect">
                                  <p:stCondLst>
                                    <p:cond delay="1750"/>
                                  </p:stCondLst>
                                  <p:childTnLst>
                                    <p:set>
                                      <p:cBhvr>
                                        <p:cTn id="619" dur="1" fill="hold">
                                          <p:stCondLst>
                                            <p:cond delay="0"/>
                                          </p:stCondLst>
                                        </p:cTn>
                                        <p:tgtEl>
                                          <p:spTgt spid="172"/>
                                        </p:tgtEl>
                                        <p:attrNameLst>
                                          <p:attrName>style.visibility</p:attrName>
                                        </p:attrNameLst>
                                      </p:cBhvr>
                                      <p:to>
                                        <p:strVal val="visible"/>
                                      </p:to>
                                    </p:set>
                                    <p:animEffect transition="in" filter="wipe(down)">
                                      <p:cBhvr>
                                        <p:cTn id="620" dur="750"/>
                                        <p:tgtEl>
                                          <p:spTgt spid="172"/>
                                        </p:tgtEl>
                                      </p:cBhvr>
                                    </p:animEffect>
                                  </p:childTnLst>
                                </p:cTn>
                              </p:par>
                              <p:par>
                                <p:cTn id="621" presetID="22" presetClass="entr" presetSubtype="4" fill="hold" grpId="0" nodeType="withEffect">
                                  <p:stCondLst>
                                    <p:cond delay="1750"/>
                                  </p:stCondLst>
                                  <p:childTnLst>
                                    <p:set>
                                      <p:cBhvr>
                                        <p:cTn id="622" dur="1" fill="hold">
                                          <p:stCondLst>
                                            <p:cond delay="0"/>
                                          </p:stCondLst>
                                        </p:cTn>
                                        <p:tgtEl>
                                          <p:spTgt spid="177"/>
                                        </p:tgtEl>
                                        <p:attrNameLst>
                                          <p:attrName>style.visibility</p:attrName>
                                        </p:attrNameLst>
                                      </p:cBhvr>
                                      <p:to>
                                        <p:strVal val="visible"/>
                                      </p:to>
                                    </p:set>
                                    <p:animEffect transition="in" filter="wipe(down)">
                                      <p:cBhvr>
                                        <p:cTn id="623" dur="750"/>
                                        <p:tgtEl>
                                          <p:spTgt spid="177"/>
                                        </p:tgtEl>
                                      </p:cBhvr>
                                    </p:animEffect>
                                  </p:childTnLst>
                                </p:cTn>
                              </p:par>
                              <p:par>
                                <p:cTn id="624" presetID="22" presetClass="entr" presetSubtype="4" fill="hold" grpId="0" nodeType="withEffect">
                                  <p:stCondLst>
                                    <p:cond delay="1750"/>
                                  </p:stCondLst>
                                  <p:childTnLst>
                                    <p:set>
                                      <p:cBhvr>
                                        <p:cTn id="625" dur="1" fill="hold">
                                          <p:stCondLst>
                                            <p:cond delay="0"/>
                                          </p:stCondLst>
                                        </p:cTn>
                                        <p:tgtEl>
                                          <p:spTgt spid="178"/>
                                        </p:tgtEl>
                                        <p:attrNameLst>
                                          <p:attrName>style.visibility</p:attrName>
                                        </p:attrNameLst>
                                      </p:cBhvr>
                                      <p:to>
                                        <p:strVal val="visible"/>
                                      </p:to>
                                    </p:set>
                                    <p:animEffect transition="in" filter="wipe(down)">
                                      <p:cBhvr>
                                        <p:cTn id="626" dur="750"/>
                                        <p:tgtEl>
                                          <p:spTgt spid="178"/>
                                        </p:tgtEl>
                                      </p:cBhvr>
                                    </p:animEffect>
                                  </p:childTnLst>
                                </p:cTn>
                              </p:par>
                            </p:childTnLst>
                          </p:cTn>
                        </p:par>
                      </p:childTnLst>
                    </p:cTn>
                  </p:par>
                  <p:par>
                    <p:cTn id="627" fill="hold">
                      <p:stCondLst>
                        <p:cond delay="indefinite"/>
                      </p:stCondLst>
                      <p:childTnLst>
                        <p:par>
                          <p:cTn id="628" fill="hold">
                            <p:stCondLst>
                              <p:cond delay="0"/>
                            </p:stCondLst>
                            <p:childTnLst>
                              <p:par>
                                <p:cTn id="629" presetID="1" presetClass="entr" presetSubtype="0" fill="hold" nodeType="clickEffect">
                                  <p:stCondLst>
                                    <p:cond delay="0"/>
                                  </p:stCondLst>
                                  <p:childTnLst>
                                    <p:set>
                                      <p:cBhvr>
                                        <p:cTn id="630" dur="1" fill="hold">
                                          <p:stCondLst>
                                            <p:cond delay="0"/>
                                          </p:stCondLst>
                                        </p:cTn>
                                        <p:tgtEl>
                                          <p:spTgt spid="211"/>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presetID="10" presetClass="entr" presetSubtype="0" fill="hold" nodeType="clickEffect">
                                  <p:stCondLst>
                                    <p:cond delay="0"/>
                                  </p:stCondLst>
                                  <p:childTnLst>
                                    <p:set>
                                      <p:cBhvr>
                                        <p:cTn id="634" dur="1" fill="hold">
                                          <p:stCondLst>
                                            <p:cond delay="0"/>
                                          </p:stCondLst>
                                        </p:cTn>
                                        <p:tgtEl>
                                          <p:spTgt spid="212"/>
                                        </p:tgtEl>
                                        <p:attrNameLst>
                                          <p:attrName>style.visibility</p:attrName>
                                        </p:attrNameLst>
                                      </p:cBhvr>
                                      <p:to>
                                        <p:strVal val="visible"/>
                                      </p:to>
                                    </p:set>
                                    <p:animEffect transition="in" filter="fade">
                                      <p:cBhvr>
                                        <p:cTn id="635" dur="500"/>
                                        <p:tgtEl>
                                          <p:spTgt spid="212"/>
                                        </p:tgtEl>
                                      </p:cBhvr>
                                    </p:animEffect>
                                  </p:childTnLst>
                                </p:cTn>
                              </p:par>
                            </p:childTnLst>
                          </p:cTn>
                        </p:par>
                      </p:childTnLst>
                    </p:cTn>
                  </p:par>
                  <p:par>
                    <p:cTn id="636" fill="hold">
                      <p:stCondLst>
                        <p:cond delay="indefinite"/>
                      </p:stCondLst>
                      <p:childTnLst>
                        <p:par>
                          <p:cTn id="637" fill="hold">
                            <p:stCondLst>
                              <p:cond delay="0"/>
                            </p:stCondLst>
                            <p:childTnLst>
                              <p:par>
                                <p:cTn id="638" presetID="10" presetClass="entr" presetSubtype="0" fill="hold" nodeType="clickEffect">
                                  <p:stCondLst>
                                    <p:cond delay="0"/>
                                  </p:stCondLst>
                                  <p:childTnLst>
                                    <p:set>
                                      <p:cBhvr>
                                        <p:cTn id="639" dur="1" fill="hold">
                                          <p:stCondLst>
                                            <p:cond delay="0"/>
                                          </p:stCondLst>
                                        </p:cTn>
                                        <p:tgtEl>
                                          <p:spTgt spid="213"/>
                                        </p:tgtEl>
                                        <p:attrNameLst>
                                          <p:attrName>style.visibility</p:attrName>
                                        </p:attrNameLst>
                                      </p:cBhvr>
                                      <p:to>
                                        <p:strVal val="visible"/>
                                      </p:to>
                                    </p:set>
                                    <p:animEffect transition="in" filter="fade">
                                      <p:cBhvr>
                                        <p:cTn id="640" dur="500"/>
                                        <p:tgtEl>
                                          <p:spTgt spid="213"/>
                                        </p:tgtEl>
                                      </p:cBhvr>
                                    </p:animEffect>
                                  </p:childTnLst>
                                </p:cTn>
                              </p:par>
                            </p:childTnLst>
                          </p:cTn>
                        </p:par>
                      </p:childTnLst>
                    </p:cTn>
                  </p:par>
                  <p:par>
                    <p:cTn id="641" fill="hold">
                      <p:stCondLst>
                        <p:cond delay="indefinite"/>
                      </p:stCondLst>
                      <p:childTnLst>
                        <p:par>
                          <p:cTn id="642" fill="hold">
                            <p:stCondLst>
                              <p:cond delay="0"/>
                            </p:stCondLst>
                            <p:childTnLst>
                              <p:par>
                                <p:cTn id="643" presetID="10" presetClass="entr" presetSubtype="0" fill="hold" nodeType="clickEffect">
                                  <p:stCondLst>
                                    <p:cond delay="0"/>
                                  </p:stCondLst>
                                  <p:childTnLst>
                                    <p:set>
                                      <p:cBhvr>
                                        <p:cTn id="644" dur="1" fill="hold">
                                          <p:stCondLst>
                                            <p:cond delay="0"/>
                                          </p:stCondLst>
                                        </p:cTn>
                                        <p:tgtEl>
                                          <p:spTgt spid="214"/>
                                        </p:tgtEl>
                                        <p:attrNameLst>
                                          <p:attrName>style.visibility</p:attrName>
                                        </p:attrNameLst>
                                      </p:cBhvr>
                                      <p:to>
                                        <p:strVal val="visible"/>
                                      </p:to>
                                    </p:set>
                                    <p:animEffect transition="in" filter="fade">
                                      <p:cBhvr>
                                        <p:cTn id="645" dur="500"/>
                                        <p:tgtEl>
                                          <p:spTgt spid="214"/>
                                        </p:tgtEl>
                                      </p:cBhvr>
                                    </p:animEffect>
                                  </p:childTnLst>
                                </p:cTn>
                              </p:par>
                            </p:childTnLst>
                          </p:cTn>
                        </p:par>
                      </p:childTnLst>
                    </p:cTn>
                  </p:par>
                  <p:par>
                    <p:cTn id="646" fill="hold">
                      <p:stCondLst>
                        <p:cond delay="indefinite"/>
                      </p:stCondLst>
                      <p:childTnLst>
                        <p:par>
                          <p:cTn id="647" fill="hold">
                            <p:stCondLst>
                              <p:cond delay="0"/>
                            </p:stCondLst>
                            <p:childTnLst>
                              <p:par>
                                <p:cTn id="648" presetID="10" presetClass="entr" presetSubtype="0" fill="hold" nodeType="clickEffect">
                                  <p:stCondLst>
                                    <p:cond delay="0"/>
                                  </p:stCondLst>
                                  <p:childTnLst>
                                    <p:set>
                                      <p:cBhvr>
                                        <p:cTn id="649" dur="1" fill="hold">
                                          <p:stCondLst>
                                            <p:cond delay="0"/>
                                          </p:stCondLst>
                                        </p:cTn>
                                        <p:tgtEl>
                                          <p:spTgt spid="215"/>
                                        </p:tgtEl>
                                        <p:attrNameLst>
                                          <p:attrName>style.visibility</p:attrName>
                                        </p:attrNameLst>
                                      </p:cBhvr>
                                      <p:to>
                                        <p:strVal val="visible"/>
                                      </p:to>
                                    </p:set>
                                    <p:animEffect transition="in" filter="fade">
                                      <p:cBhvr>
                                        <p:cTn id="650" dur="500"/>
                                        <p:tgtEl>
                                          <p:spTgt spid="215"/>
                                        </p:tgtEl>
                                      </p:cBhvr>
                                    </p:animEffect>
                                  </p:childTnLst>
                                </p:cTn>
                              </p:par>
                            </p:childTnLst>
                          </p:cTn>
                        </p:par>
                      </p:childTnLst>
                    </p:cTn>
                  </p:par>
                  <p:par>
                    <p:cTn id="651" fill="hold">
                      <p:stCondLst>
                        <p:cond delay="indefinite"/>
                      </p:stCondLst>
                      <p:childTnLst>
                        <p:par>
                          <p:cTn id="652" fill="hold">
                            <p:stCondLst>
                              <p:cond delay="0"/>
                            </p:stCondLst>
                            <p:childTnLst>
                              <p:par>
                                <p:cTn id="653" presetID="10" presetClass="entr" presetSubtype="0" fill="hold" nodeType="clickEffect">
                                  <p:stCondLst>
                                    <p:cond delay="0"/>
                                  </p:stCondLst>
                                  <p:childTnLst>
                                    <p:set>
                                      <p:cBhvr>
                                        <p:cTn id="654" dur="1" fill="hold">
                                          <p:stCondLst>
                                            <p:cond delay="0"/>
                                          </p:stCondLst>
                                        </p:cTn>
                                        <p:tgtEl>
                                          <p:spTgt spid="216"/>
                                        </p:tgtEl>
                                        <p:attrNameLst>
                                          <p:attrName>style.visibility</p:attrName>
                                        </p:attrNameLst>
                                      </p:cBhvr>
                                      <p:to>
                                        <p:strVal val="visible"/>
                                      </p:to>
                                    </p:set>
                                    <p:animEffect transition="in" filter="fade">
                                      <p:cBhvr>
                                        <p:cTn id="655"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165" grpId="0" animBg="1"/>
      <p:bldP spid="166" grpId="0" animBg="1"/>
      <p:bldP spid="166" grpId="1" animBg="1"/>
      <p:bldP spid="167" grpId="0" animBg="1"/>
      <p:bldP spid="167" grpId="1" animBg="1"/>
      <p:bldP spid="171" grpId="0"/>
      <p:bldP spid="172" grpId="0"/>
      <p:bldP spid="174" grpId="0"/>
      <p:bldP spid="175" grpId="0"/>
      <p:bldP spid="177" grpId="0"/>
      <p:bldP spid="178" grpId="0"/>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5374432" y="180767"/>
            <a:ext cx="5992343" cy="4615845"/>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68580" tIns="34290" rIns="68580" bIns="34290" numCol="1" anchor="t" anchorCtr="0" compatLnSpc="1"/>
          <a:lstStyle/>
          <a:p>
            <a:endParaRPr lang="zh-CN" altLang="en-US" sz="1350"/>
          </a:p>
        </p:txBody>
      </p:sp>
      <p:cxnSp>
        <p:nvCxnSpPr>
          <p:cNvPr id="22" name="直接连接符 21"/>
          <p:cNvCxnSpPr>
            <a:stCxn id="52" idx="2"/>
            <a:endCxn id="51" idx="5"/>
          </p:cNvCxnSpPr>
          <p:nvPr/>
        </p:nvCxnSpPr>
        <p:spPr>
          <a:xfrm rot="20700000" flipH="1">
            <a:off x="8148366" y="1748122"/>
            <a:ext cx="528520" cy="5120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8405625" y="1097194"/>
            <a:ext cx="437612" cy="17577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8439368" y="1278896"/>
            <a:ext cx="191499" cy="41442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8688904" y="1681210"/>
            <a:ext cx="230186" cy="35685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8482803" y="2092558"/>
            <a:ext cx="421986" cy="3832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8509309" y="2146089"/>
            <a:ext cx="236987" cy="39033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8940112" y="2092160"/>
            <a:ext cx="157989" cy="704083"/>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8871364" y="2504145"/>
            <a:ext cx="211571" cy="351274"/>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8762133" y="2556122"/>
            <a:ext cx="131791" cy="77331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8146736" y="2216766"/>
            <a:ext cx="384192" cy="59473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8810496" y="2870377"/>
            <a:ext cx="351335" cy="4523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8927148" y="3339507"/>
            <a:ext cx="179035" cy="51450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8233591" y="2607796"/>
            <a:ext cx="577002" cy="18836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8196545" y="1887360"/>
            <a:ext cx="217605" cy="289274"/>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8320063" y="2837137"/>
            <a:ext cx="448053" cy="590588"/>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8324770" y="3427105"/>
            <a:ext cx="525371" cy="33081"/>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7903741" y="3608299"/>
            <a:ext cx="456311" cy="33045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8378531" y="3451162"/>
            <a:ext cx="737852" cy="50428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9166471" y="3799221"/>
            <a:ext cx="76553" cy="7657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椭圆 43"/>
          <p:cNvSpPr/>
          <p:nvPr/>
        </p:nvSpPr>
        <p:spPr>
          <a:xfrm rot="9525715" flipH="1">
            <a:off x="8376679" y="1271213"/>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椭圆 44"/>
          <p:cNvSpPr/>
          <p:nvPr/>
        </p:nvSpPr>
        <p:spPr>
          <a:xfrm rot="9525715" flipH="1">
            <a:off x="8826064" y="1042106"/>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椭圆 45"/>
          <p:cNvSpPr/>
          <p:nvPr/>
        </p:nvSpPr>
        <p:spPr>
          <a:xfrm rot="9525715" flipH="1">
            <a:off x="8900589" y="2036094"/>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p:cNvSpPr/>
          <p:nvPr/>
        </p:nvSpPr>
        <p:spPr>
          <a:xfrm rot="9525715" flipH="1">
            <a:off x="8835507" y="3331568"/>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p:nvSpPr>
        <p:spPr>
          <a:xfrm rot="9525715" flipH="1">
            <a:off x="8774432" y="2497153"/>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p:nvPr/>
        </p:nvSpPr>
        <p:spPr>
          <a:xfrm rot="9525715" flipH="1">
            <a:off x="8211745" y="284911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rot="9525715" flipH="1">
            <a:off x="7723015" y="2481871"/>
            <a:ext cx="41267" cy="41276"/>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椭圆 50"/>
          <p:cNvSpPr/>
          <p:nvPr/>
        </p:nvSpPr>
        <p:spPr>
          <a:xfrm rot="9525715" flipH="1">
            <a:off x="8123295" y="1864383"/>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p:cNvSpPr/>
          <p:nvPr/>
        </p:nvSpPr>
        <p:spPr>
          <a:xfrm rot="9525715" flipH="1">
            <a:off x="8660239" y="1660207"/>
            <a:ext cx="29933" cy="2994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椭圆 52"/>
          <p:cNvSpPr/>
          <p:nvPr/>
        </p:nvSpPr>
        <p:spPr>
          <a:xfrm rot="9525715" flipH="1">
            <a:off x="8446766" y="2135705"/>
            <a:ext cx="26259" cy="2626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椭圆 53"/>
          <p:cNvSpPr/>
          <p:nvPr/>
        </p:nvSpPr>
        <p:spPr>
          <a:xfrm rot="9525715" flipH="1">
            <a:off x="9085547" y="2794905"/>
            <a:ext cx="39376" cy="3938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椭圆 54"/>
          <p:cNvSpPr/>
          <p:nvPr/>
        </p:nvSpPr>
        <p:spPr>
          <a:xfrm rot="9525715" flipH="1">
            <a:off x="8296769" y="3513997"/>
            <a:ext cx="42683" cy="4269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椭圆 55"/>
          <p:cNvSpPr/>
          <p:nvPr/>
        </p:nvSpPr>
        <p:spPr>
          <a:xfrm rot="9525715" flipH="1">
            <a:off x="7935778" y="3990206"/>
            <a:ext cx="58023" cy="5803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椭圆 56"/>
          <p:cNvSpPr/>
          <p:nvPr/>
        </p:nvSpPr>
        <p:spPr>
          <a:xfrm rot="9525715" flipH="1">
            <a:off x="7687124" y="4492099"/>
            <a:ext cx="80412" cy="8042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椭圆 57"/>
          <p:cNvSpPr/>
          <p:nvPr/>
        </p:nvSpPr>
        <p:spPr>
          <a:xfrm rot="9525715" flipH="1">
            <a:off x="8552553" y="4352501"/>
            <a:ext cx="57516" cy="57528"/>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椭圆 58"/>
          <p:cNvSpPr/>
          <p:nvPr/>
        </p:nvSpPr>
        <p:spPr>
          <a:xfrm rot="9525715" flipH="1">
            <a:off x="7651429" y="3716731"/>
            <a:ext cx="35107" cy="35115"/>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41" name="直接连接符 40"/>
          <p:cNvCxnSpPr>
            <a:endCxn id="45" idx="5"/>
          </p:cNvCxnSpPr>
          <p:nvPr/>
        </p:nvCxnSpPr>
        <p:spPr>
          <a:xfrm flipH="1">
            <a:off x="8866407" y="370216"/>
            <a:ext cx="232018" cy="67433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8024397" y="3969553"/>
            <a:ext cx="484582" cy="4561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8999964" y="4660890"/>
            <a:ext cx="55775" cy="55787"/>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64" name="直接连接符 63"/>
          <p:cNvCxnSpPr>
            <a:stCxn id="58" idx="7"/>
          </p:cNvCxnSpPr>
          <p:nvPr/>
        </p:nvCxnSpPr>
        <p:spPr>
          <a:xfrm>
            <a:off x="8607633" y="4392856"/>
            <a:ext cx="384120" cy="2832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A3748C4-90CA-4283-A08B-C4DD71C595FF}"/>
              </a:ext>
            </a:extLst>
          </p:cNvPr>
          <p:cNvCxnSpPr/>
          <p:nvPr/>
        </p:nvCxnSpPr>
        <p:spPr>
          <a:xfrm>
            <a:off x="3467510" y="664014"/>
            <a:ext cx="0" cy="4337210"/>
          </a:xfrm>
          <a:prstGeom prst="line">
            <a:avLst/>
          </a:prstGeom>
          <a:ln w="19050">
            <a:gradFill>
              <a:gsLst>
                <a:gs pos="0">
                  <a:schemeClr val="tx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1400000" scaled="0"/>
            </a:gra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C19A4F0-4122-41A5-B399-DF2DDB86EF5C}"/>
              </a:ext>
            </a:extLst>
          </p:cNvPr>
          <p:cNvSpPr txBox="1"/>
          <p:nvPr/>
        </p:nvSpPr>
        <p:spPr>
          <a:xfrm>
            <a:off x="501088" y="3507572"/>
            <a:ext cx="2907634" cy="415498"/>
          </a:xfrm>
          <a:prstGeom prst="rect">
            <a:avLst/>
          </a:prstGeom>
          <a:noFill/>
        </p:spPr>
        <p:txBody>
          <a:bodyPr wrap="square" rtlCol="0">
            <a:spAutoFit/>
          </a:bodyPr>
          <a:lstStyle/>
          <a:p>
            <a:r>
              <a:rPr lang="zh-CN" altLang="en-US" sz="1050" dirty="0"/>
              <a:t>遍历棋盘，向右交换检查，更新最高分</a:t>
            </a:r>
            <a:endParaRPr lang="en-US" altLang="zh-CN" sz="1050" dirty="0"/>
          </a:p>
          <a:p>
            <a:r>
              <a:rPr lang="zh-CN" altLang="en-US" sz="1050" dirty="0"/>
              <a:t>再度遍历，向下交换检查，更新最高分</a:t>
            </a:r>
            <a:endParaRPr lang="zh-CN" altLang="zh-CN" sz="1050" dirty="0"/>
          </a:p>
        </p:txBody>
      </p:sp>
      <p:sp>
        <p:nvSpPr>
          <p:cNvPr id="3" name="文本框 2">
            <a:extLst>
              <a:ext uri="{FF2B5EF4-FFF2-40B4-BE49-F238E27FC236}">
                <a16:creationId xmlns:a16="http://schemas.microsoft.com/office/drawing/2014/main" id="{0DE2184E-89E3-4929-9929-A28DEBBF4591}"/>
              </a:ext>
            </a:extLst>
          </p:cNvPr>
          <p:cNvSpPr txBox="1"/>
          <p:nvPr/>
        </p:nvSpPr>
        <p:spPr>
          <a:xfrm>
            <a:off x="3789809" y="1346691"/>
            <a:ext cx="5233664" cy="3000821"/>
          </a:xfrm>
          <a:prstGeom prst="rect">
            <a:avLst/>
          </a:prstGeom>
          <a:noFill/>
        </p:spPr>
        <p:txBody>
          <a:bodyPr wrap="square" rtlCol="0">
            <a:spAutoFit/>
          </a:bodyPr>
          <a:lstStyle/>
          <a:p>
            <a:r>
              <a:rPr lang="en-US" altLang="zh-CN" sz="1200" b="1" dirty="0"/>
              <a:t>int </a:t>
            </a:r>
            <a:r>
              <a:rPr lang="en-US" altLang="zh-CN" sz="1200" b="1" dirty="0" err="1"/>
              <a:t>solve_of_oneStep</a:t>
            </a:r>
            <a:r>
              <a:rPr lang="en-US" altLang="zh-CN" sz="1200" b="1" dirty="0"/>
              <a:t>()</a:t>
            </a:r>
          </a:p>
          <a:p>
            <a:r>
              <a:rPr lang="en-US" altLang="zh-CN" sz="1200" b="1" dirty="0"/>
              <a:t>for </a:t>
            </a:r>
            <a:r>
              <a:rPr lang="en-US" altLang="zh-CN" sz="1200" b="1" dirty="0" err="1"/>
              <a:t>i</a:t>
            </a:r>
            <a:r>
              <a:rPr lang="en-US" altLang="zh-CN" sz="1200" b="1" dirty="0"/>
              <a:t> = 1 to M</a:t>
            </a:r>
          </a:p>
          <a:p>
            <a:r>
              <a:rPr lang="en-US" altLang="zh-CN" sz="1200" b="1" dirty="0"/>
              <a:t>   for j = 1 to N</a:t>
            </a:r>
          </a:p>
          <a:p>
            <a:r>
              <a:rPr lang="en-US" altLang="zh-CN" sz="1200" b="1" dirty="0"/>
              <a:t>     swap(chess[</a:t>
            </a:r>
            <a:r>
              <a:rPr lang="en-US" altLang="zh-CN" sz="1200" b="1" dirty="0" err="1"/>
              <a:t>i</a:t>
            </a:r>
            <a:r>
              <a:rPr lang="en-US" altLang="zh-CN" sz="1200" b="1" dirty="0"/>
              <a:t>][j],chess[</a:t>
            </a:r>
            <a:r>
              <a:rPr lang="en-US" altLang="zh-CN" sz="1200" b="1" dirty="0" err="1"/>
              <a:t>i</a:t>
            </a:r>
            <a:r>
              <a:rPr lang="en-US" altLang="zh-CN" sz="1200" b="1" dirty="0"/>
              <a:t>][j+1])</a:t>
            </a:r>
          </a:p>
          <a:p>
            <a:r>
              <a:rPr lang="en-US" altLang="zh-CN" sz="1200" b="1" dirty="0"/>
              <a:t>     if can delete</a:t>
            </a:r>
          </a:p>
          <a:p>
            <a:r>
              <a:rPr lang="en-US" altLang="zh-CN" sz="1200" b="1" dirty="0"/>
              <a:t>       score = </a:t>
            </a:r>
            <a:r>
              <a:rPr lang="en-US" altLang="zh-CN" sz="1200" b="1" dirty="0" err="1"/>
              <a:t>getScore</a:t>
            </a:r>
            <a:r>
              <a:rPr lang="en-US" altLang="zh-CN" sz="1200" b="1" dirty="0"/>
              <a:t>()</a:t>
            </a:r>
          </a:p>
          <a:p>
            <a:r>
              <a:rPr lang="en-US" altLang="zh-CN" sz="1200" b="1" dirty="0"/>
              <a:t>       </a:t>
            </a:r>
            <a:r>
              <a:rPr lang="en-US" altLang="zh-CN" sz="1200" b="1" dirty="0" err="1"/>
              <a:t>Max_score</a:t>
            </a:r>
            <a:r>
              <a:rPr lang="en-US" altLang="zh-CN" sz="1200" b="1" dirty="0"/>
              <a:t>=max(</a:t>
            </a:r>
            <a:r>
              <a:rPr lang="en-US" altLang="zh-CN" sz="1200" b="1" dirty="0" err="1"/>
              <a:t>score,Max_score</a:t>
            </a:r>
            <a:r>
              <a:rPr lang="en-US" altLang="zh-CN" sz="1200" b="1" dirty="0"/>
              <a:t>)</a:t>
            </a:r>
          </a:p>
          <a:p>
            <a:r>
              <a:rPr lang="en-US" altLang="zh-CN" sz="1200" b="1" dirty="0"/>
              <a:t>for </a:t>
            </a:r>
            <a:r>
              <a:rPr lang="en-US" altLang="zh-CN" sz="1200" b="1" dirty="0" err="1"/>
              <a:t>i</a:t>
            </a:r>
            <a:r>
              <a:rPr lang="en-US" altLang="zh-CN" sz="1200" b="1" dirty="0"/>
              <a:t> = 1 to M</a:t>
            </a:r>
          </a:p>
          <a:p>
            <a:r>
              <a:rPr lang="en-US" altLang="zh-CN" sz="1200" b="1" dirty="0"/>
              <a:t>   for j = 1 to N</a:t>
            </a:r>
          </a:p>
          <a:p>
            <a:r>
              <a:rPr lang="en-US" altLang="zh-CN" sz="1200" b="1" dirty="0"/>
              <a:t>     swap(chess[</a:t>
            </a:r>
            <a:r>
              <a:rPr lang="en-US" altLang="zh-CN" sz="1200" b="1" dirty="0" err="1"/>
              <a:t>i</a:t>
            </a:r>
            <a:r>
              <a:rPr lang="en-US" altLang="zh-CN" sz="1200" b="1" dirty="0"/>
              <a:t>][j],chess[i+1][j])</a:t>
            </a:r>
          </a:p>
          <a:p>
            <a:r>
              <a:rPr lang="en-US" altLang="zh-CN" sz="1200" b="1" dirty="0"/>
              <a:t>     if can delete</a:t>
            </a:r>
          </a:p>
          <a:p>
            <a:r>
              <a:rPr lang="en-US" altLang="zh-CN" sz="1200" b="1" dirty="0"/>
              <a:t>       score = </a:t>
            </a:r>
            <a:r>
              <a:rPr lang="en-US" altLang="zh-CN" sz="1200" b="1" dirty="0" err="1"/>
              <a:t>getScore</a:t>
            </a:r>
            <a:r>
              <a:rPr lang="en-US" altLang="zh-CN" sz="1200" b="1" dirty="0"/>
              <a:t>()</a:t>
            </a:r>
          </a:p>
          <a:p>
            <a:r>
              <a:rPr lang="en-US" altLang="zh-CN" sz="1200" b="1" dirty="0"/>
              <a:t>       </a:t>
            </a:r>
            <a:r>
              <a:rPr lang="en-US" altLang="zh-CN" sz="1200" b="1" dirty="0" err="1"/>
              <a:t>Max_score</a:t>
            </a:r>
            <a:r>
              <a:rPr lang="en-US" altLang="zh-CN" sz="1200" b="1" dirty="0"/>
              <a:t>=max(</a:t>
            </a:r>
            <a:r>
              <a:rPr lang="en-US" altLang="zh-CN" sz="1200" b="1" dirty="0" err="1"/>
              <a:t>score,Max_score</a:t>
            </a:r>
            <a:r>
              <a:rPr lang="en-US" altLang="zh-CN" sz="1200" b="1" dirty="0"/>
              <a:t>)</a:t>
            </a:r>
          </a:p>
          <a:p>
            <a:r>
              <a:rPr lang="en-US" altLang="zh-CN" sz="1200" b="1" dirty="0"/>
              <a:t>return </a:t>
            </a:r>
            <a:r>
              <a:rPr lang="en-US" altLang="zh-CN" sz="1200" b="1" dirty="0" err="1"/>
              <a:t>Max_score</a:t>
            </a:r>
            <a:endParaRPr lang="en-US" altLang="zh-CN" sz="1200" b="1" dirty="0"/>
          </a:p>
          <a:p>
            <a:endParaRPr lang="en-US" altLang="zh-CN" sz="1200" b="1" dirty="0"/>
          </a:p>
          <a:p>
            <a:endParaRPr lang="zh-CN" altLang="en-US" sz="1000" dirty="0"/>
          </a:p>
        </p:txBody>
      </p:sp>
      <p:sp>
        <p:nvSpPr>
          <p:cNvPr id="60" name="椭圆 59">
            <a:extLst>
              <a:ext uri="{FF2B5EF4-FFF2-40B4-BE49-F238E27FC236}">
                <a16:creationId xmlns:a16="http://schemas.microsoft.com/office/drawing/2014/main" id="{B40AE898-C63F-437B-964B-BBBCDD911046}"/>
              </a:ext>
            </a:extLst>
          </p:cNvPr>
          <p:cNvSpPr/>
          <p:nvPr/>
        </p:nvSpPr>
        <p:spPr>
          <a:xfrm>
            <a:off x="436494" y="2264490"/>
            <a:ext cx="168447" cy="168447"/>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1" name="椭圆 60">
            <a:extLst>
              <a:ext uri="{FF2B5EF4-FFF2-40B4-BE49-F238E27FC236}">
                <a16:creationId xmlns:a16="http://schemas.microsoft.com/office/drawing/2014/main" id="{926C2997-20D3-4B34-832E-55084500EBFB}"/>
              </a:ext>
            </a:extLst>
          </p:cNvPr>
          <p:cNvSpPr/>
          <p:nvPr/>
        </p:nvSpPr>
        <p:spPr>
          <a:xfrm>
            <a:off x="1504759" y="2666738"/>
            <a:ext cx="168447" cy="168447"/>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2" name="椭圆 61">
            <a:extLst>
              <a:ext uri="{FF2B5EF4-FFF2-40B4-BE49-F238E27FC236}">
                <a16:creationId xmlns:a16="http://schemas.microsoft.com/office/drawing/2014/main" id="{BE4D8D0C-6A73-4A34-B623-ADF4CE67D8C6}"/>
              </a:ext>
            </a:extLst>
          </p:cNvPr>
          <p:cNvSpPr/>
          <p:nvPr/>
        </p:nvSpPr>
        <p:spPr>
          <a:xfrm>
            <a:off x="2653318" y="2687683"/>
            <a:ext cx="126557" cy="126557"/>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7" name="椭圆 66">
            <a:extLst>
              <a:ext uri="{FF2B5EF4-FFF2-40B4-BE49-F238E27FC236}">
                <a16:creationId xmlns:a16="http://schemas.microsoft.com/office/drawing/2014/main" id="{CC4D55D3-81B7-45D6-A8BD-4D2CB2964CB4}"/>
              </a:ext>
            </a:extLst>
          </p:cNvPr>
          <p:cNvSpPr/>
          <p:nvPr/>
        </p:nvSpPr>
        <p:spPr>
          <a:xfrm>
            <a:off x="2632373" y="2178766"/>
            <a:ext cx="168447" cy="168447"/>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8" name="椭圆 67">
            <a:extLst>
              <a:ext uri="{FF2B5EF4-FFF2-40B4-BE49-F238E27FC236}">
                <a16:creationId xmlns:a16="http://schemas.microsoft.com/office/drawing/2014/main" id="{0202028B-C952-4849-8EF3-EB59589627FB}"/>
              </a:ext>
            </a:extLst>
          </p:cNvPr>
          <p:cNvSpPr/>
          <p:nvPr/>
        </p:nvSpPr>
        <p:spPr>
          <a:xfrm>
            <a:off x="687423" y="1512677"/>
            <a:ext cx="130913" cy="13091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69" name="椭圆 68">
            <a:extLst>
              <a:ext uri="{FF2B5EF4-FFF2-40B4-BE49-F238E27FC236}">
                <a16:creationId xmlns:a16="http://schemas.microsoft.com/office/drawing/2014/main" id="{42523A10-0693-4F28-99B8-E61375BBD026}"/>
              </a:ext>
            </a:extLst>
          </p:cNvPr>
          <p:cNvSpPr>
            <a:spLocks noChangeAspect="1"/>
          </p:cNvSpPr>
          <p:nvPr/>
        </p:nvSpPr>
        <p:spPr>
          <a:xfrm>
            <a:off x="816423" y="1275764"/>
            <a:ext cx="66942" cy="66942"/>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70" name="椭圆 69">
            <a:extLst>
              <a:ext uri="{FF2B5EF4-FFF2-40B4-BE49-F238E27FC236}">
                <a16:creationId xmlns:a16="http://schemas.microsoft.com/office/drawing/2014/main" id="{1B9808B5-1791-453F-B23E-7A20A44C0CFE}"/>
              </a:ext>
            </a:extLst>
          </p:cNvPr>
          <p:cNvSpPr/>
          <p:nvPr/>
        </p:nvSpPr>
        <p:spPr>
          <a:xfrm>
            <a:off x="1114505" y="1329905"/>
            <a:ext cx="205720" cy="20572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71" name="椭圆 70">
            <a:extLst>
              <a:ext uri="{FF2B5EF4-FFF2-40B4-BE49-F238E27FC236}">
                <a16:creationId xmlns:a16="http://schemas.microsoft.com/office/drawing/2014/main" id="{93250B7E-75D6-4852-AC0B-276037DD2D9E}"/>
              </a:ext>
            </a:extLst>
          </p:cNvPr>
          <p:cNvSpPr>
            <a:spLocks noChangeAspect="1"/>
          </p:cNvSpPr>
          <p:nvPr/>
        </p:nvSpPr>
        <p:spPr>
          <a:xfrm>
            <a:off x="1346066" y="1049188"/>
            <a:ext cx="81000" cy="81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72" name="椭圆 71">
            <a:extLst>
              <a:ext uri="{FF2B5EF4-FFF2-40B4-BE49-F238E27FC236}">
                <a16:creationId xmlns:a16="http://schemas.microsoft.com/office/drawing/2014/main" id="{D9453B13-6733-46A8-B115-1FB2FB47AC26}"/>
              </a:ext>
            </a:extLst>
          </p:cNvPr>
          <p:cNvSpPr/>
          <p:nvPr/>
        </p:nvSpPr>
        <p:spPr>
          <a:xfrm>
            <a:off x="1663191" y="951610"/>
            <a:ext cx="130913" cy="13091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74" name="椭圆 73">
            <a:extLst>
              <a:ext uri="{FF2B5EF4-FFF2-40B4-BE49-F238E27FC236}">
                <a16:creationId xmlns:a16="http://schemas.microsoft.com/office/drawing/2014/main" id="{77C17F6A-86DB-45AC-8558-2CCC00E89D6E}"/>
              </a:ext>
            </a:extLst>
          </p:cNvPr>
          <p:cNvSpPr/>
          <p:nvPr/>
        </p:nvSpPr>
        <p:spPr>
          <a:xfrm>
            <a:off x="2064858" y="1133731"/>
            <a:ext cx="108192" cy="108192"/>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75" name="椭圆 74">
            <a:extLst>
              <a:ext uri="{FF2B5EF4-FFF2-40B4-BE49-F238E27FC236}">
                <a16:creationId xmlns:a16="http://schemas.microsoft.com/office/drawing/2014/main" id="{F29236C7-162D-4598-AD24-1B2ADEA8BF5C}"/>
              </a:ext>
            </a:extLst>
          </p:cNvPr>
          <p:cNvSpPr/>
          <p:nvPr/>
        </p:nvSpPr>
        <p:spPr>
          <a:xfrm>
            <a:off x="2309821" y="1256723"/>
            <a:ext cx="205720" cy="20572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76" name="椭圆 75">
            <a:extLst>
              <a:ext uri="{FF2B5EF4-FFF2-40B4-BE49-F238E27FC236}">
                <a16:creationId xmlns:a16="http://schemas.microsoft.com/office/drawing/2014/main" id="{42A244B2-A5DF-4E70-BBBE-42B6B82669C7}"/>
              </a:ext>
            </a:extLst>
          </p:cNvPr>
          <p:cNvSpPr/>
          <p:nvPr/>
        </p:nvSpPr>
        <p:spPr>
          <a:xfrm>
            <a:off x="2638959" y="1512677"/>
            <a:ext cx="130913" cy="13091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77" name="椭圆 76">
            <a:extLst>
              <a:ext uri="{FF2B5EF4-FFF2-40B4-BE49-F238E27FC236}">
                <a16:creationId xmlns:a16="http://schemas.microsoft.com/office/drawing/2014/main" id="{4E95569C-31A5-497F-B1BF-972295DA1BA6}"/>
              </a:ext>
            </a:extLst>
          </p:cNvPr>
          <p:cNvSpPr>
            <a:spLocks noChangeAspect="1"/>
          </p:cNvSpPr>
          <p:nvPr/>
        </p:nvSpPr>
        <p:spPr>
          <a:xfrm>
            <a:off x="2798162" y="1793853"/>
            <a:ext cx="55324" cy="55324"/>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78" name="椭圆 77">
            <a:extLst>
              <a:ext uri="{FF2B5EF4-FFF2-40B4-BE49-F238E27FC236}">
                <a16:creationId xmlns:a16="http://schemas.microsoft.com/office/drawing/2014/main" id="{A77EA10E-F095-4EE7-AA1E-5CEE61ACEF43}"/>
              </a:ext>
            </a:extLst>
          </p:cNvPr>
          <p:cNvSpPr/>
          <p:nvPr/>
        </p:nvSpPr>
        <p:spPr>
          <a:xfrm>
            <a:off x="1550873" y="1302783"/>
            <a:ext cx="336631" cy="33663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79" name="椭圆 78">
            <a:extLst>
              <a:ext uri="{FF2B5EF4-FFF2-40B4-BE49-F238E27FC236}">
                <a16:creationId xmlns:a16="http://schemas.microsoft.com/office/drawing/2014/main" id="{4577A696-0D5A-4B8E-BFC6-93BC8FEA7602}"/>
              </a:ext>
            </a:extLst>
          </p:cNvPr>
          <p:cNvSpPr>
            <a:spLocks noChangeAspect="1"/>
          </p:cNvSpPr>
          <p:nvPr/>
        </p:nvSpPr>
        <p:spPr>
          <a:xfrm>
            <a:off x="565452" y="2195715"/>
            <a:ext cx="81000" cy="81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80" name="椭圆 79">
            <a:extLst>
              <a:ext uri="{FF2B5EF4-FFF2-40B4-BE49-F238E27FC236}">
                <a16:creationId xmlns:a16="http://schemas.microsoft.com/office/drawing/2014/main" id="{16F6F83A-2BD8-4659-9943-58EAE6C96B13}"/>
              </a:ext>
            </a:extLst>
          </p:cNvPr>
          <p:cNvSpPr/>
          <p:nvPr/>
        </p:nvSpPr>
        <p:spPr>
          <a:xfrm>
            <a:off x="724198" y="2427644"/>
            <a:ext cx="205720" cy="20572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81" name="椭圆 80">
            <a:extLst>
              <a:ext uri="{FF2B5EF4-FFF2-40B4-BE49-F238E27FC236}">
                <a16:creationId xmlns:a16="http://schemas.microsoft.com/office/drawing/2014/main" id="{18280940-7B25-4B7E-A0B0-009468BB7AC6}"/>
              </a:ext>
            </a:extLst>
          </p:cNvPr>
          <p:cNvSpPr/>
          <p:nvPr/>
        </p:nvSpPr>
        <p:spPr>
          <a:xfrm>
            <a:off x="1105587" y="2638274"/>
            <a:ext cx="299228" cy="299228"/>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82" name="椭圆 81">
            <a:extLst>
              <a:ext uri="{FF2B5EF4-FFF2-40B4-BE49-F238E27FC236}">
                <a16:creationId xmlns:a16="http://schemas.microsoft.com/office/drawing/2014/main" id="{ECBFE115-2F1E-403A-ACCB-365C698F6A55}"/>
              </a:ext>
            </a:extLst>
          </p:cNvPr>
          <p:cNvSpPr>
            <a:spLocks noChangeAspect="1"/>
          </p:cNvSpPr>
          <p:nvPr/>
        </p:nvSpPr>
        <p:spPr>
          <a:xfrm>
            <a:off x="1590008" y="2927541"/>
            <a:ext cx="81000" cy="81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83" name="椭圆 82">
            <a:extLst>
              <a:ext uri="{FF2B5EF4-FFF2-40B4-BE49-F238E27FC236}">
                <a16:creationId xmlns:a16="http://schemas.microsoft.com/office/drawing/2014/main" id="{2227332C-28A3-422A-9DCA-66963D042787}"/>
              </a:ext>
            </a:extLst>
          </p:cNvPr>
          <p:cNvSpPr/>
          <p:nvPr/>
        </p:nvSpPr>
        <p:spPr>
          <a:xfrm>
            <a:off x="1699966" y="2622798"/>
            <a:ext cx="205720" cy="20572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84" name="椭圆 83">
            <a:extLst>
              <a:ext uri="{FF2B5EF4-FFF2-40B4-BE49-F238E27FC236}">
                <a16:creationId xmlns:a16="http://schemas.microsoft.com/office/drawing/2014/main" id="{9FE5E725-0931-48E8-86A4-594F0C0F57C9}"/>
              </a:ext>
            </a:extLst>
          </p:cNvPr>
          <p:cNvSpPr/>
          <p:nvPr/>
        </p:nvSpPr>
        <p:spPr>
          <a:xfrm>
            <a:off x="1931526" y="2951935"/>
            <a:ext cx="130913" cy="13091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85" name="椭圆 84">
            <a:extLst>
              <a:ext uri="{FF2B5EF4-FFF2-40B4-BE49-F238E27FC236}">
                <a16:creationId xmlns:a16="http://schemas.microsoft.com/office/drawing/2014/main" id="{242622A3-3975-4183-9F4C-E1CAF3A538C2}"/>
              </a:ext>
            </a:extLst>
          </p:cNvPr>
          <p:cNvSpPr/>
          <p:nvPr/>
        </p:nvSpPr>
        <p:spPr>
          <a:xfrm>
            <a:off x="2178933" y="2589486"/>
            <a:ext cx="299228" cy="299228"/>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86" name="椭圆 85">
            <a:extLst>
              <a:ext uri="{FF2B5EF4-FFF2-40B4-BE49-F238E27FC236}">
                <a16:creationId xmlns:a16="http://schemas.microsoft.com/office/drawing/2014/main" id="{A6A8FFFF-2395-4B77-95A8-F427397416EA}"/>
              </a:ext>
            </a:extLst>
          </p:cNvPr>
          <p:cNvSpPr/>
          <p:nvPr/>
        </p:nvSpPr>
        <p:spPr>
          <a:xfrm>
            <a:off x="2700128" y="2476433"/>
            <a:ext cx="205720" cy="20572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cxnSp>
        <p:nvCxnSpPr>
          <p:cNvPr id="87" name="直接连接符 86">
            <a:extLst>
              <a:ext uri="{FF2B5EF4-FFF2-40B4-BE49-F238E27FC236}">
                <a16:creationId xmlns:a16="http://schemas.microsoft.com/office/drawing/2014/main" id="{B9B90381-A504-493E-808D-DBDC1858E0B9}"/>
              </a:ext>
            </a:extLst>
          </p:cNvPr>
          <p:cNvCxnSpPr>
            <a:stCxn id="67" idx="2"/>
            <a:endCxn id="83" idx="6"/>
          </p:cNvCxnSpPr>
          <p:nvPr/>
        </p:nvCxnSpPr>
        <p:spPr>
          <a:xfrm flipH="1">
            <a:off x="1905686" y="2262990"/>
            <a:ext cx="726688" cy="462668"/>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1886CCE-B31C-429E-8937-B18DB9D9E659}"/>
              </a:ext>
            </a:extLst>
          </p:cNvPr>
          <p:cNvCxnSpPr>
            <a:stCxn id="75" idx="3"/>
            <a:endCxn id="78" idx="6"/>
          </p:cNvCxnSpPr>
          <p:nvPr/>
        </p:nvCxnSpPr>
        <p:spPr>
          <a:xfrm flipH="1">
            <a:off x="1908070" y="1432316"/>
            <a:ext cx="411312" cy="3878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D5C2CF1-6E3A-43A1-9745-9DF57EA2EF2A}"/>
              </a:ext>
            </a:extLst>
          </p:cNvPr>
          <p:cNvCxnSpPr>
            <a:stCxn id="67" idx="0"/>
            <a:endCxn id="76" idx="4"/>
          </p:cNvCxnSpPr>
          <p:nvPr/>
        </p:nvCxnSpPr>
        <p:spPr>
          <a:xfrm flipH="1" flipV="1">
            <a:off x="2704415" y="1643590"/>
            <a:ext cx="12182" cy="53517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A9239E22-2AC0-48E5-AF73-6873CAE0CDE2}"/>
              </a:ext>
            </a:extLst>
          </p:cNvPr>
          <p:cNvCxnSpPr>
            <a:stCxn id="71" idx="5"/>
            <a:endCxn id="70" idx="0"/>
          </p:cNvCxnSpPr>
          <p:nvPr/>
        </p:nvCxnSpPr>
        <p:spPr>
          <a:xfrm flipH="1">
            <a:off x="1217366" y="1118326"/>
            <a:ext cx="197839" cy="211579"/>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DCC1547-A70C-4955-B767-D4EF79AEA2CD}"/>
              </a:ext>
            </a:extLst>
          </p:cNvPr>
          <p:cNvCxnSpPr>
            <a:stCxn id="83" idx="5"/>
            <a:endCxn id="84" idx="0"/>
          </p:cNvCxnSpPr>
          <p:nvPr/>
        </p:nvCxnSpPr>
        <p:spPr>
          <a:xfrm>
            <a:off x="1881078" y="2798391"/>
            <a:ext cx="110386" cy="1535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CA6D0D7-1CF4-42A4-806F-76229E38A26C}"/>
              </a:ext>
            </a:extLst>
          </p:cNvPr>
          <p:cNvCxnSpPr>
            <a:stCxn id="68" idx="4"/>
            <a:endCxn id="81" idx="1"/>
          </p:cNvCxnSpPr>
          <p:nvPr/>
        </p:nvCxnSpPr>
        <p:spPr>
          <a:xfrm>
            <a:off x="770903" y="1643590"/>
            <a:ext cx="360481" cy="103850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370D8059-1816-4ED9-89AF-E9C365F3DB34}"/>
              </a:ext>
            </a:extLst>
          </p:cNvPr>
          <p:cNvCxnSpPr>
            <a:endCxn id="67" idx="0"/>
          </p:cNvCxnSpPr>
          <p:nvPr/>
        </p:nvCxnSpPr>
        <p:spPr>
          <a:xfrm flipH="1">
            <a:off x="2716597" y="1846605"/>
            <a:ext cx="113863" cy="33216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851D306-E876-44B0-97FC-D70AF74501E7}"/>
              </a:ext>
            </a:extLst>
          </p:cNvPr>
          <p:cNvCxnSpPr>
            <a:stCxn id="61" idx="1"/>
            <a:endCxn id="81" idx="5"/>
          </p:cNvCxnSpPr>
          <p:nvPr/>
        </p:nvCxnSpPr>
        <p:spPr>
          <a:xfrm flipH="1">
            <a:off x="1368650" y="2691407"/>
            <a:ext cx="153122" cy="20227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1CBA238-4A54-46AA-85BC-8C600BEACBD6}"/>
              </a:ext>
            </a:extLst>
          </p:cNvPr>
          <p:cNvCxnSpPr>
            <a:stCxn id="62" idx="3"/>
            <a:endCxn id="84" idx="6"/>
          </p:cNvCxnSpPr>
          <p:nvPr/>
        </p:nvCxnSpPr>
        <p:spPr>
          <a:xfrm flipH="1">
            <a:off x="2062440" y="2795706"/>
            <a:ext cx="609413" cy="221686"/>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AA6F5358-8D73-4037-9FFA-426CEA0AA8DE}"/>
              </a:ext>
            </a:extLst>
          </p:cNvPr>
          <p:cNvCxnSpPr>
            <a:stCxn id="81" idx="2"/>
            <a:endCxn id="80" idx="5"/>
          </p:cNvCxnSpPr>
          <p:nvPr/>
        </p:nvCxnSpPr>
        <p:spPr>
          <a:xfrm flipH="1" flipV="1">
            <a:off x="899791" y="2603236"/>
            <a:ext cx="205796" cy="18465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B458024-96E2-4667-82C8-A12F5CD07D0F}"/>
              </a:ext>
            </a:extLst>
          </p:cNvPr>
          <p:cNvCxnSpPr>
            <a:stCxn id="79" idx="0"/>
            <a:endCxn id="68" idx="3"/>
          </p:cNvCxnSpPr>
          <p:nvPr/>
        </p:nvCxnSpPr>
        <p:spPr>
          <a:xfrm flipV="1">
            <a:off x="605952" y="1624419"/>
            <a:ext cx="100643" cy="571297"/>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7A6C578-F3A3-427E-BA06-BBFF06FCD465}"/>
              </a:ext>
            </a:extLst>
          </p:cNvPr>
          <p:cNvCxnSpPr>
            <a:stCxn id="71" idx="3"/>
            <a:endCxn id="69" idx="3"/>
          </p:cNvCxnSpPr>
          <p:nvPr/>
        </p:nvCxnSpPr>
        <p:spPr>
          <a:xfrm flipH="1">
            <a:off x="826226" y="1118326"/>
            <a:ext cx="531702" cy="214577"/>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B5C3A16-BFF1-4C5A-A258-387827CAF29D}"/>
              </a:ext>
            </a:extLst>
          </p:cNvPr>
          <p:cNvCxnSpPr>
            <a:stCxn id="80" idx="1"/>
            <a:endCxn id="60" idx="5"/>
          </p:cNvCxnSpPr>
          <p:nvPr/>
        </p:nvCxnSpPr>
        <p:spPr>
          <a:xfrm flipH="1" flipV="1">
            <a:off x="580273" y="2408269"/>
            <a:ext cx="174052" cy="495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2B96D82B-9898-4401-9064-50688E5CBE44}"/>
              </a:ext>
            </a:extLst>
          </p:cNvPr>
          <p:cNvCxnSpPr>
            <a:stCxn id="75" idx="5"/>
            <a:endCxn id="76" idx="1"/>
          </p:cNvCxnSpPr>
          <p:nvPr/>
        </p:nvCxnSpPr>
        <p:spPr>
          <a:xfrm>
            <a:off x="2485414" y="1432316"/>
            <a:ext cx="172717" cy="9953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D99458E6-3A07-4B3F-8648-3125C9C25177}"/>
              </a:ext>
            </a:extLst>
          </p:cNvPr>
          <p:cNvCxnSpPr>
            <a:stCxn id="72" idx="6"/>
            <a:endCxn id="74" idx="2"/>
          </p:cNvCxnSpPr>
          <p:nvPr/>
        </p:nvCxnSpPr>
        <p:spPr>
          <a:xfrm>
            <a:off x="1794103" y="1017067"/>
            <a:ext cx="270755" cy="17076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86B985B4-1B5D-4C25-BE5D-C27A0FAE0F80}"/>
              </a:ext>
            </a:extLst>
          </p:cNvPr>
          <p:cNvCxnSpPr>
            <a:stCxn id="72" idx="3"/>
            <a:endCxn id="78" idx="1"/>
          </p:cNvCxnSpPr>
          <p:nvPr/>
        </p:nvCxnSpPr>
        <p:spPr>
          <a:xfrm flipH="1">
            <a:off x="1600171" y="1063352"/>
            <a:ext cx="82191" cy="28873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19C7A9BA-BD74-4726-BD14-07298D7FEFDE}"/>
              </a:ext>
            </a:extLst>
          </p:cNvPr>
          <p:cNvCxnSpPr>
            <a:stCxn id="67" idx="2"/>
            <a:endCxn id="85" idx="7"/>
          </p:cNvCxnSpPr>
          <p:nvPr/>
        </p:nvCxnSpPr>
        <p:spPr>
          <a:xfrm flipH="1">
            <a:off x="2434340" y="2262989"/>
            <a:ext cx="198034" cy="37031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2CA9170-BB36-4342-BF27-92B6DDC97345}"/>
              </a:ext>
            </a:extLst>
          </p:cNvPr>
          <p:cNvCxnSpPr>
            <a:stCxn id="67" idx="4"/>
            <a:endCxn id="62" idx="1"/>
          </p:cNvCxnSpPr>
          <p:nvPr/>
        </p:nvCxnSpPr>
        <p:spPr>
          <a:xfrm flipH="1">
            <a:off x="2671853" y="2347213"/>
            <a:ext cx="44744" cy="35900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ADD31D5B-D207-4DB8-B1B2-FA080144044F}"/>
              </a:ext>
            </a:extLst>
          </p:cNvPr>
          <p:cNvSpPr/>
          <p:nvPr/>
        </p:nvSpPr>
        <p:spPr>
          <a:xfrm>
            <a:off x="1073347" y="1732568"/>
            <a:ext cx="1388407" cy="738664"/>
          </a:xfrm>
          <a:prstGeom prst="rect">
            <a:avLst/>
          </a:prstGeom>
        </p:spPr>
        <p:txBody>
          <a:bodyPr wrap="square">
            <a:spAutoFit/>
          </a:bodyPr>
          <a:lstStyle/>
          <a:p>
            <a:pPr algn="ctr"/>
            <a:r>
              <a:rPr lang="zh-CN" altLang="en-US" sz="2100" dirty="0"/>
              <a:t>伪代码</a:t>
            </a:r>
            <a:r>
              <a:rPr lang="en-US" altLang="zh-CN" sz="2100" dirty="0"/>
              <a:t>-&gt;</a:t>
            </a:r>
          </a:p>
          <a:p>
            <a:pPr algn="ctr"/>
            <a:r>
              <a:rPr lang="zh-CN" altLang="en-US" sz="2100" dirty="0"/>
              <a:t>思路</a:t>
            </a:r>
            <a:r>
              <a:rPr lang="en-US" altLang="zh-CN" sz="2100" dirty="0"/>
              <a:t>|</a:t>
            </a:r>
          </a:p>
        </p:txBody>
      </p:sp>
      <p:cxnSp>
        <p:nvCxnSpPr>
          <p:cNvPr id="106" name="直接连接符 105">
            <a:extLst>
              <a:ext uri="{FF2B5EF4-FFF2-40B4-BE49-F238E27FC236}">
                <a16:creationId xmlns:a16="http://schemas.microsoft.com/office/drawing/2014/main" id="{B35D7244-370B-4E59-9695-5575B3934696}"/>
              </a:ext>
            </a:extLst>
          </p:cNvPr>
          <p:cNvCxnSpPr>
            <a:stCxn id="83" idx="3"/>
            <a:endCxn id="82" idx="4"/>
          </p:cNvCxnSpPr>
          <p:nvPr/>
        </p:nvCxnSpPr>
        <p:spPr>
          <a:xfrm flipH="1">
            <a:off x="1630509" y="2798391"/>
            <a:ext cx="99584" cy="21015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AA8F736-E93D-486F-B76C-308B8C62E109}"/>
              </a:ext>
            </a:extLst>
          </p:cNvPr>
          <p:cNvCxnSpPr>
            <a:stCxn id="71" idx="5"/>
            <a:endCxn id="78" idx="2"/>
          </p:cNvCxnSpPr>
          <p:nvPr/>
        </p:nvCxnSpPr>
        <p:spPr>
          <a:xfrm>
            <a:off x="1415204" y="1118326"/>
            <a:ext cx="135669" cy="352773"/>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sp>
        <p:nvSpPr>
          <p:cNvPr id="108" name="Title 1">
            <a:extLst>
              <a:ext uri="{FF2B5EF4-FFF2-40B4-BE49-F238E27FC236}">
                <a16:creationId xmlns:a16="http://schemas.microsoft.com/office/drawing/2014/main" id="{D70FFCA0-AF37-4B3B-B589-DDF3F4B1C031}"/>
              </a:ext>
            </a:extLst>
          </p:cNvPr>
          <p:cNvSpPr txBox="1"/>
          <p:nvPr/>
        </p:nvSpPr>
        <p:spPr>
          <a:xfrm>
            <a:off x="287636" y="180478"/>
            <a:ext cx="2524247" cy="35665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rgbClr val="778495"/>
                </a:solidFill>
                <a:latin typeface="+mn-lt"/>
                <a:ea typeface="+mn-ea"/>
                <a:cs typeface="+mn-ea"/>
                <a:sym typeface="+mn-lt"/>
              </a:rPr>
              <a:t>通过一步交换获得最高分</a:t>
            </a:r>
            <a:endParaRPr lang="en-GB" altLang="zh-CN" sz="1600" dirty="0">
              <a:solidFill>
                <a:srgbClr val="778495"/>
              </a:solidFill>
              <a:latin typeface="+mn-lt"/>
              <a:ea typeface="+mn-ea"/>
              <a:cs typeface="+mn-ea"/>
              <a:sym typeface="+mn-lt"/>
            </a:endParaRPr>
          </a:p>
        </p:txBody>
      </p:sp>
    </p:spTree>
    <p:extLst>
      <p:ext uri="{BB962C8B-B14F-4D97-AF65-F5344CB8AC3E}">
        <p14:creationId xmlns:p14="http://schemas.microsoft.com/office/powerpoint/2010/main" val="406248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250"/>
                                        <p:tgtEl>
                                          <p:spTgt spid="73"/>
                                        </p:tgtEl>
                                      </p:cBhvr>
                                    </p:animEffect>
                                  </p:childTnLst>
                                </p:cTn>
                              </p:par>
                              <p:par>
                                <p:cTn id="8" presetID="63" presetClass="path" presetSubtype="0" decel="30000" fill="hold" grpId="1" nodeType="withEffect">
                                  <p:stCondLst>
                                    <p:cond delay="250"/>
                                  </p:stCondLst>
                                  <p:childTnLst>
                                    <p:animMotion origin="layout" path="M -0.124349 -0.124074 L 0 0 E" pathEditMode="relative" ptsTypes="">
                                      <p:cBhvr>
                                        <p:cTn id="9" dur="1250" fill="hold"/>
                                        <p:tgtEl>
                                          <p:spTgt spid="73"/>
                                        </p:tgtEl>
                                        <p:attrNameLst>
                                          <p:attrName>ppt_x</p:attrName>
                                          <p:attrName>ppt_y</p:attrName>
                                        </p:attrNameLst>
                                      </p:cBhvr>
                                    </p:animMotion>
                                  </p:childTnLst>
                                </p:cTn>
                              </p:par>
                              <p:par>
                                <p:cTn id="10" presetID="6" presetClass="emph" presetSubtype="0" decel="30000" fill="hold" grpId="2" nodeType="withEffect">
                                  <p:stCondLst>
                                    <p:cond delay="250"/>
                                  </p:stCondLst>
                                  <p:childTnLst>
                                    <p:animScale>
                                      <p:cBhvr>
                                        <p:cTn id="11" dur="1250" fill="hold"/>
                                        <p:tgtEl>
                                          <p:spTgt spid="73"/>
                                        </p:tgtEl>
                                      </p:cBhvr>
                                      <p:by x="150000" y="150000"/>
                                      <p:from x="146726" y="119179"/>
                                      <p:to x="100000" y="100000"/>
                                    </p:animScale>
                                  </p:childTnLst>
                                </p:cTn>
                              </p:par>
                              <p:par>
                                <p:cTn id="12" presetID="31" presetClass="entr" presetSubtype="0" fill="hold" nodeType="withEffect">
                                  <p:stCondLst>
                                    <p:cond delay="5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ppt_w</p:attrName>
                                        </p:attrNameLst>
                                      </p:cBhvr>
                                      <p:tavLst>
                                        <p:tav tm="0">
                                          <p:val>
                                            <p:fltVal val="0"/>
                                          </p:val>
                                        </p:tav>
                                        <p:tav tm="100000">
                                          <p:val>
                                            <p:strVal val="#ppt_w"/>
                                          </p:val>
                                        </p:tav>
                                      </p:tavLst>
                                    </p:anim>
                                    <p:anim calcmode="lin" valueType="num">
                                      <p:cBhvr>
                                        <p:cTn id="15" dur="1000" fill="hold"/>
                                        <p:tgtEl>
                                          <p:spTgt spid="64"/>
                                        </p:tgtEl>
                                        <p:attrNameLst>
                                          <p:attrName>ppt_h</p:attrName>
                                        </p:attrNameLst>
                                      </p:cBhvr>
                                      <p:tavLst>
                                        <p:tav tm="0">
                                          <p:val>
                                            <p:fltVal val="0"/>
                                          </p:val>
                                        </p:tav>
                                        <p:tav tm="100000">
                                          <p:val>
                                            <p:strVal val="#ppt_h"/>
                                          </p:val>
                                        </p:tav>
                                      </p:tavLst>
                                    </p:anim>
                                    <p:anim calcmode="lin" valueType="num">
                                      <p:cBhvr>
                                        <p:cTn id="16" dur="1000" fill="hold"/>
                                        <p:tgtEl>
                                          <p:spTgt spid="64"/>
                                        </p:tgtEl>
                                        <p:attrNameLst>
                                          <p:attrName>style.rotation</p:attrName>
                                        </p:attrNameLst>
                                      </p:cBhvr>
                                      <p:tavLst>
                                        <p:tav tm="0">
                                          <p:val>
                                            <p:fltVal val="90"/>
                                          </p:val>
                                        </p:tav>
                                        <p:tav tm="100000">
                                          <p:val>
                                            <p:fltVal val="0"/>
                                          </p:val>
                                        </p:tav>
                                      </p:tavLst>
                                    </p:anim>
                                    <p:animEffect transition="in" filter="fade">
                                      <p:cBhvr>
                                        <p:cTn id="17" dur="1000"/>
                                        <p:tgtEl>
                                          <p:spTgt spid="64"/>
                                        </p:tgtEl>
                                      </p:cBhvr>
                                    </p:animEffect>
                                  </p:childTnLst>
                                </p:cTn>
                              </p:par>
                              <p:par>
                                <p:cTn id="18" presetID="31" presetClass="entr" presetSubtype="0" fill="hold"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1000" fill="hold"/>
                                        <p:tgtEl>
                                          <p:spTgt spid="42"/>
                                        </p:tgtEl>
                                        <p:attrNameLst>
                                          <p:attrName>ppt_w</p:attrName>
                                        </p:attrNameLst>
                                      </p:cBhvr>
                                      <p:tavLst>
                                        <p:tav tm="0">
                                          <p:val>
                                            <p:fltVal val="0"/>
                                          </p:val>
                                        </p:tav>
                                        <p:tav tm="100000">
                                          <p:val>
                                            <p:strVal val="#ppt_w"/>
                                          </p:val>
                                        </p:tav>
                                      </p:tavLst>
                                    </p:anim>
                                    <p:anim calcmode="lin" valueType="num">
                                      <p:cBhvr>
                                        <p:cTn id="21" dur="1000" fill="hold"/>
                                        <p:tgtEl>
                                          <p:spTgt spid="42"/>
                                        </p:tgtEl>
                                        <p:attrNameLst>
                                          <p:attrName>ppt_h</p:attrName>
                                        </p:attrNameLst>
                                      </p:cBhvr>
                                      <p:tavLst>
                                        <p:tav tm="0">
                                          <p:val>
                                            <p:fltVal val="0"/>
                                          </p:val>
                                        </p:tav>
                                        <p:tav tm="100000">
                                          <p:val>
                                            <p:strVal val="#ppt_h"/>
                                          </p:val>
                                        </p:tav>
                                      </p:tavLst>
                                    </p:anim>
                                    <p:anim calcmode="lin" valueType="num">
                                      <p:cBhvr>
                                        <p:cTn id="22" dur="1000" fill="hold"/>
                                        <p:tgtEl>
                                          <p:spTgt spid="42"/>
                                        </p:tgtEl>
                                        <p:attrNameLst>
                                          <p:attrName>style.rotation</p:attrName>
                                        </p:attrNameLst>
                                      </p:cBhvr>
                                      <p:tavLst>
                                        <p:tav tm="0">
                                          <p:val>
                                            <p:fltVal val="90"/>
                                          </p:val>
                                        </p:tav>
                                        <p:tav tm="100000">
                                          <p:val>
                                            <p:fltVal val="0"/>
                                          </p:val>
                                        </p:tav>
                                      </p:tavLst>
                                    </p:anim>
                                    <p:animEffect transition="in" filter="fade">
                                      <p:cBhvr>
                                        <p:cTn id="23" dur="1000"/>
                                        <p:tgtEl>
                                          <p:spTgt spid="42"/>
                                        </p:tgtEl>
                                      </p:cBhvr>
                                    </p:animEffect>
                                  </p:childTnLst>
                                </p:cTn>
                              </p:par>
                              <p:par>
                                <p:cTn id="24" presetID="31"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1000" fill="hold"/>
                                        <p:tgtEl>
                                          <p:spTgt spid="39"/>
                                        </p:tgtEl>
                                        <p:attrNameLst>
                                          <p:attrName>ppt_w</p:attrName>
                                        </p:attrNameLst>
                                      </p:cBhvr>
                                      <p:tavLst>
                                        <p:tav tm="0">
                                          <p:val>
                                            <p:fltVal val="0"/>
                                          </p:val>
                                        </p:tav>
                                        <p:tav tm="100000">
                                          <p:val>
                                            <p:strVal val="#ppt_w"/>
                                          </p:val>
                                        </p:tav>
                                      </p:tavLst>
                                    </p:anim>
                                    <p:anim calcmode="lin" valueType="num">
                                      <p:cBhvr>
                                        <p:cTn id="27" dur="1000" fill="hold"/>
                                        <p:tgtEl>
                                          <p:spTgt spid="39"/>
                                        </p:tgtEl>
                                        <p:attrNameLst>
                                          <p:attrName>ppt_h</p:attrName>
                                        </p:attrNameLst>
                                      </p:cBhvr>
                                      <p:tavLst>
                                        <p:tav tm="0">
                                          <p:val>
                                            <p:fltVal val="0"/>
                                          </p:val>
                                        </p:tav>
                                        <p:tav tm="100000">
                                          <p:val>
                                            <p:strVal val="#ppt_h"/>
                                          </p:val>
                                        </p:tav>
                                      </p:tavLst>
                                    </p:anim>
                                    <p:anim calcmode="lin" valueType="num">
                                      <p:cBhvr>
                                        <p:cTn id="28" dur="1000" fill="hold"/>
                                        <p:tgtEl>
                                          <p:spTgt spid="39"/>
                                        </p:tgtEl>
                                        <p:attrNameLst>
                                          <p:attrName>style.rotation</p:attrName>
                                        </p:attrNameLst>
                                      </p:cBhvr>
                                      <p:tavLst>
                                        <p:tav tm="0">
                                          <p:val>
                                            <p:fltVal val="90"/>
                                          </p:val>
                                        </p:tav>
                                        <p:tav tm="100000">
                                          <p:val>
                                            <p:fltVal val="0"/>
                                          </p:val>
                                        </p:tav>
                                      </p:tavLst>
                                    </p:anim>
                                    <p:animEffect transition="in" filter="fade">
                                      <p:cBhvr>
                                        <p:cTn id="29" dur="1000"/>
                                        <p:tgtEl>
                                          <p:spTgt spid="39"/>
                                        </p:tgtEl>
                                      </p:cBhvr>
                                    </p:animEffect>
                                  </p:childTnLst>
                                </p:cTn>
                              </p:par>
                              <p:par>
                                <p:cTn id="30" presetID="31"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 calcmode="lin" valueType="num">
                                      <p:cBhvr>
                                        <p:cTn id="34" dur="1000" fill="hold"/>
                                        <p:tgtEl>
                                          <p:spTgt spid="38"/>
                                        </p:tgtEl>
                                        <p:attrNameLst>
                                          <p:attrName>style.rotation</p:attrName>
                                        </p:attrNameLst>
                                      </p:cBhvr>
                                      <p:tavLst>
                                        <p:tav tm="0">
                                          <p:val>
                                            <p:fltVal val="90"/>
                                          </p:val>
                                        </p:tav>
                                        <p:tav tm="100000">
                                          <p:val>
                                            <p:fltVal val="0"/>
                                          </p:val>
                                        </p:tav>
                                      </p:tavLst>
                                    </p:anim>
                                    <p:animEffect transition="in" filter="fade">
                                      <p:cBhvr>
                                        <p:cTn id="35" dur="1000"/>
                                        <p:tgtEl>
                                          <p:spTgt spid="38"/>
                                        </p:tgtEl>
                                      </p:cBhvr>
                                    </p:animEffect>
                                  </p:childTnLst>
                                </p:cTn>
                              </p:par>
                              <p:par>
                                <p:cTn id="36" presetID="31" presetClass="entr" presetSubtype="0" fill="hold" nodeType="withEffect">
                                  <p:stCondLst>
                                    <p:cond delay="50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par>
                                <p:cTn id="42" presetID="31" presetClass="entr" presetSubtype="0"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fltVal val="0"/>
                                          </p:val>
                                        </p:tav>
                                        <p:tav tm="100000">
                                          <p:val>
                                            <p:strVal val="#ppt_w"/>
                                          </p:val>
                                        </p:tav>
                                      </p:tavLst>
                                    </p:anim>
                                    <p:anim calcmode="lin" valueType="num">
                                      <p:cBhvr>
                                        <p:cTn id="45" dur="1000" fill="hold"/>
                                        <p:tgtEl>
                                          <p:spTgt spid="33"/>
                                        </p:tgtEl>
                                        <p:attrNameLst>
                                          <p:attrName>ppt_h</p:attrName>
                                        </p:attrNameLst>
                                      </p:cBhvr>
                                      <p:tavLst>
                                        <p:tav tm="0">
                                          <p:val>
                                            <p:fltVal val="0"/>
                                          </p:val>
                                        </p:tav>
                                        <p:tav tm="100000">
                                          <p:val>
                                            <p:strVal val="#ppt_h"/>
                                          </p:val>
                                        </p:tav>
                                      </p:tavLst>
                                    </p:anim>
                                    <p:anim calcmode="lin" valueType="num">
                                      <p:cBhvr>
                                        <p:cTn id="46" dur="1000" fill="hold"/>
                                        <p:tgtEl>
                                          <p:spTgt spid="33"/>
                                        </p:tgtEl>
                                        <p:attrNameLst>
                                          <p:attrName>style.rotation</p:attrName>
                                        </p:attrNameLst>
                                      </p:cBhvr>
                                      <p:tavLst>
                                        <p:tav tm="0">
                                          <p:val>
                                            <p:fltVal val="90"/>
                                          </p:val>
                                        </p:tav>
                                        <p:tav tm="100000">
                                          <p:val>
                                            <p:fltVal val="0"/>
                                          </p:val>
                                        </p:tav>
                                      </p:tavLst>
                                    </p:anim>
                                    <p:animEffect transition="in" filter="fade">
                                      <p:cBhvr>
                                        <p:cTn id="47" dur="1000"/>
                                        <p:tgtEl>
                                          <p:spTgt spid="33"/>
                                        </p:tgtEl>
                                      </p:cBhvr>
                                    </p:animEffect>
                                  </p:childTnLst>
                                </p:cTn>
                              </p:par>
                              <p:par>
                                <p:cTn id="48" presetID="31" presetClass="entr" presetSubtype="0" fill="hold"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fltVal val="0"/>
                                          </p:val>
                                        </p:tav>
                                        <p:tav tm="100000">
                                          <p:val>
                                            <p:strVal val="#ppt_h"/>
                                          </p:val>
                                        </p:tav>
                                      </p:tavLst>
                                    </p:anim>
                                    <p:anim calcmode="lin" valueType="num">
                                      <p:cBhvr>
                                        <p:cTn id="52" dur="1000" fill="hold"/>
                                        <p:tgtEl>
                                          <p:spTgt spid="32"/>
                                        </p:tgtEl>
                                        <p:attrNameLst>
                                          <p:attrName>style.rotation</p:attrName>
                                        </p:attrNameLst>
                                      </p:cBhvr>
                                      <p:tavLst>
                                        <p:tav tm="0">
                                          <p:val>
                                            <p:fltVal val="90"/>
                                          </p:val>
                                        </p:tav>
                                        <p:tav tm="100000">
                                          <p:val>
                                            <p:fltVal val="0"/>
                                          </p:val>
                                        </p:tav>
                                      </p:tavLst>
                                    </p:anim>
                                    <p:animEffect transition="in" filter="fade">
                                      <p:cBhvr>
                                        <p:cTn id="53" dur="1000"/>
                                        <p:tgtEl>
                                          <p:spTgt spid="32"/>
                                        </p:tgtEl>
                                      </p:cBhvr>
                                    </p:animEffect>
                                  </p:childTnLst>
                                </p:cTn>
                              </p:par>
                              <p:par>
                                <p:cTn id="54" presetID="31"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par>
                                <p:cTn id="60" presetID="31" presetClass="entr" presetSubtype="0" fill="hold" nodeType="withEffect">
                                  <p:stCondLst>
                                    <p:cond delay="5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1000" fill="hold"/>
                                        <p:tgtEl>
                                          <p:spTgt spid="36"/>
                                        </p:tgtEl>
                                        <p:attrNameLst>
                                          <p:attrName>ppt_w</p:attrName>
                                        </p:attrNameLst>
                                      </p:cBhvr>
                                      <p:tavLst>
                                        <p:tav tm="0">
                                          <p:val>
                                            <p:fltVal val="0"/>
                                          </p:val>
                                        </p:tav>
                                        <p:tav tm="100000">
                                          <p:val>
                                            <p:strVal val="#ppt_w"/>
                                          </p:val>
                                        </p:tav>
                                      </p:tavLst>
                                    </p:anim>
                                    <p:anim calcmode="lin" valueType="num">
                                      <p:cBhvr>
                                        <p:cTn id="63" dur="1000" fill="hold"/>
                                        <p:tgtEl>
                                          <p:spTgt spid="36"/>
                                        </p:tgtEl>
                                        <p:attrNameLst>
                                          <p:attrName>ppt_h</p:attrName>
                                        </p:attrNameLst>
                                      </p:cBhvr>
                                      <p:tavLst>
                                        <p:tav tm="0">
                                          <p:val>
                                            <p:fltVal val="0"/>
                                          </p:val>
                                        </p:tav>
                                        <p:tav tm="100000">
                                          <p:val>
                                            <p:strVal val="#ppt_h"/>
                                          </p:val>
                                        </p:tav>
                                      </p:tavLst>
                                    </p:anim>
                                    <p:anim calcmode="lin" valueType="num">
                                      <p:cBhvr>
                                        <p:cTn id="64" dur="1000" fill="hold"/>
                                        <p:tgtEl>
                                          <p:spTgt spid="36"/>
                                        </p:tgtEl>
                                        <p:attrNameLst>
                                          <p:attrName>style.rotation</p:attrName>
                                        </p:attrNameLst>
                                      </p:cBhvr>
                                      <p:tavLst>
                                        <p:tav tm="0">
                                          <p:val>
                                            <p:fltVal val="90"/>
                                          </p:val>
                                        </p:tav>
                                        <p:tav tm="100000">
                                          <p:val>
                                            <p:fltVal val="0"/>
                                          </p:val>
                                        </p:tav>
                                      </p:tavLst>
                                    </p:anim>
                                    <p:animEffect transition="in" filter="fade">
                                      <p:cBhvr>
                                        <p:cTn id="65" dur="1000"/>
                                        <p:tgtEl>
                                          <p:spTgt spid="36"/>
                                        </p:tgtEl>
                                      </p:cBhvr>
                                    </p:animEffect>
                                  </p:childTnLst>
                                </p:cTn>
                              </p:par>
                              <p:par>
                                <p:cTn id="66" presetID="31" presetClass="entr" presetSubtype="0" fill="hold" nodeType="withEffect">
                                  <p:stCondLst>
                                    <p:cond delay="500"/>
                                  </p:stCondLst>
                                  <p:childTnLst>
                                    <p:set>
                                      <p:cBhvr>
                                        <p:cTn id="67" dur="1" fill="hold">
                                          <p:stCondLst>
                                            <p:cond delay="0"/>
                                          </p:stCondLst>
                                        </p:cTn>
                                        <p:tgtEl>
                                          <p:spTgt spid="34"/>
                                        </p:tgtEl>
                                        <p:attrNameLst>
                                          <p:attrName>style.visibility</p:attrName>
                                        </p:attrNameLst>
                                      </p:cBhvr>
                                      <p:to>
                                        <p:strVal val="visible"/>
                                      </p:to>
                                    </p:set>
                                    <p:anim calcmode="lin" valueType="num">
                                      <p:cBhvr>
                                        <p:cTn id="68" dur="1000" fill="hold"/>
                                        <p:tgtEl>
                                          <p:spTgt spid="34"/>
                                        </p:tgtEl>
                                        <p:attrNameLst>
                                          <p:attrName>ppt_w</p:attrName>
                                        </p:attrNameLst>
                                      </p:cBhvr>
                                      <p:tavLst>
                                        <p:tav tm="0">
                                          <p:val>
                                            <p:fltVal val="0"/>
                                          </p:val>
                                        </p:tav>
                                        <p:tav tm="100000">
                                          <p:val>
                                            <p:strVal val="#ppt_w"/>
                                          </p:val>
                                        </p:tav>
                                      </p:tavLst>
                                    </p:anim>
                                    <p:anim calcmode="lin" valueType="num">
                                      <p:cBhvr>
                                        <p:cTn id="69" dur="1000" fill="hold"/>
                                        <p:tgtEl>
                                          <p:spTgt spid="34"/>
                                        </p:tgtEl>
                                        <p:attrNameLst>
                                          <p:attrName>ppt_h</p:attrName>
                                        </p:attrNameLst>
                                      </p:cBhvr>
                                      <p:tavLst>
                                        <p:tav tm="0">
                                          <p:val>
                                            <p:fltVal val="0"/>
                                          </p:val>
                                        </p:tav>
                                        <p:tav tm="100000">
                                          <p:val>
                                            <p:strVal val="#ppt_h"/>
                                          </p:val>
                                        </p:tav>
                                      </p:tavLst>
                                    </p:anim>
                                    <p:anim calcmode="lin" valueType="num">
                                      <p:cBhvr>
                                        <p:cTn id="70" dur="1000" fill="hold"/>
                                        <p:tgtEl>
                                          <p:spTgt spid="34"/>
                                        </p:tgtEl>
                                        <p:attrNameLst>
                                          <p:attrName>style.rotation</p:attrName>
                                        </p:attrNameLst>
                                      </p:cBhvr>
                                      <p:tavLst>
                                        <p:tav tm="0">
                                          <p:val>
                                            <p:fltVal val="90"/>
                                          </p:val>
                                        </p:tav>
                                        <p:tav tm="100000">
                                          <p:val>
                                            <p:fltVal val="0"/>
                                          </p:val>
                                        </p:tav>
                                      </p:tavLst>
                                    </p:anim>
                                    <p:animEffect transition="in" filter="fade">
                                      <p:cBhvr>
                                        <p:cTn id="71" dur="1000"/>
                                        <p:tgtEl>
                                          <p:spTgt spid="34"/>
                                        </p:tgtEl>
                                      </p:cBhvr>
                                    </p:animEffect>
                                  </p:childTnLst>
                                </p:cTn>
                              </p:par>
                              <p:par>
                                <p:cTn id="72" presetID="31" presetClass="entr" presetSubtype="0" fill="hold" nodeType="withEffect">
                                  <p:stCondLst>
                                    <p:cond delay="5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1000" fill="hold"/>
                                        <p:tgtEl>
                                          <p:spTgt spid="31"/>
                                        </p:tgtEl>
                                        <p:attrNameLst>
                                          <p:attrName>ppt_w</p:attrName>
                                        </p:attrNameLst>
                                      </p:cBhvr>
                                      <p:tavLst>
                                        <p:tav tm="0">
                                          <p:val>
                                            <p:fltVal val="0"/>
                                          </p:val>
                                        </p:tav>
                                        <p:tav tm="100000">
                                          <p:val>
                                            <p:strVal val="#ppt_w"/>
                                          </p:val>
                                        </p:tav>
                                      </p:tavLst>
                                    </p:anim>
                                    <p:anim calcmode="lin" valueType="num">
                                      <p:cBhvr>
                                        <p:cTn id="75" dur="1000" fill="hold"/>
                                        <p:tgtEl>
                                          <p:spTgt spid="31"/>
                                        </p:tgtEl>
                                        <p:attrNameLst>
                                          <p:attrName>ppt_h</p:attrName>
                                        </p:attrNameLst>
                                      </p:cBhvr>
                                      <p:tavLst>
                                        <p:tav tm="0">
                                          <p:val>
                                            <p:fltVal val="0"/>
                                          </p:val>
                                        </p:tav>
                                        <p:tav tm="100000">
                                          <p:val>
                                            <p:strVal val="#ppt_h"/>
                                          </p:val>
                                        </p:tav>
                                      </p:tavLst>
                                    </p:anim>
                                    <p:anim calcmode="lin" valueType="num">
                                      <p:cBhvr>
                                        <p:cTn id="76" dur="1000" fill="hold"/>
                                        <p:tgtEl>
                                          <p:spTgt spid="31"/>
                                        </p:tgtEl>
                                        <p:attrNameLst>
                                          <p:attrName>style.rotation</p:attrName>
                                        </p:attrNameLst>
                                      </p:cBhvr>
                                      <p:tavLst>
                                        <p:tav tm="0">
                                          <p:val>
                                            <p:fltVal val="90"/>
                                          </p:val>
                                        </p:tav>
                                        <p:tav tm="100000">
                                          <p:val>
                                            <p:fltVal val="0"/>
                                          </p:val>
                                        </p:tav>
                                      </p:tavLst>
                                    </p:anim>
                                    <p:animEffect transition="in" filter="fade">
                                      <p:cBhvr>
                                        <p:cTn id="77" dur="1000"/>
                                        <p:tgtEl>
                                          <p:spTgt spid="31"/>
                                        </p:tgtEl>
                                      </p:cBhvr>
                                    </p:animEffect>
                                  </p:childTnLst>
                                </p:cTn>
                              </p:par>
                              <p:par>
                                <p:cTn id="78" presetID="31" presetClass="entr" presetSubtype="0" fill="hold" nodeType="withEffect">
                                  <p:stCondLst>
                                    <p:cond delay="50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par>
                                <p:cTn id="84" presetID="31" presetClass="entr" presetSubtype="0" fill="hold" nodeType="withEffect">
                                  <p:stCondLst>
                                    <p:cond delay="50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par>
                                <p:cTn id="90" presetID="31" presetClass="entr" presetSubtype="0" fill="hold"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fltVal val="0"/>
                                          </p:val>
                                        </p:tav>
                                        <p:tav tm="100000">
                                          <p:val>
                                            <p:strVal val="#ppt_w"/>
                                          </p:val>
                                        </p:tav>
                                      </p:tavLst>
                                    </p:anim>
                                    <p:anim calcmode="lin" valueType="num">
                                      <p:cBhvr>
                                        <p:cTn id="93" dur="1000" fill="hold"/>
                                        <p:tgtEl>
                                          <p:spTgt spid="25"/>
                                        </p:tgtEl>
                                        <p:attrNameLst>
                                          <p:attrName>ppt_h</p:attrName>
                                        </p:attrNameLst>
                                      </p:cBhvr>
                                      <p:tavLst>
                                        <p:tav tm="0">
                                          <p:val>
                                            <p:fltVal val="0"/>
                                          </p:val>
                                        </p:tav>
                                        <p:tav tm="100000">
                                          <p:val>
                                            <p:strVal val="#ppt_h"/>
                                          </p:val>
                                        </p:tav>
                                      </p:tavLst>
                                    </p:anim>
                                    <p:anim calcmode="lin" valueType="num">
                                      <p:cBhvr>
                                        <p:cTn id="94" dur="1000" fill="hold"/>
                                        <p:tgtEl>
                                          <p:spTgt spid="25"/>
                                        </p:tgtEl>
                                        <p:attrNameLst>
                                          <p:attrName>style.rotation</p:attrName>
                                        </p:attrNameLst>
                                      </p:cBhvr>
                                      <p:tavLst>
                                        <p:tav tm="0">
                                          <p:val>
                                            <p:fltVal val="90"/>
                                          </p:val>
                                        </p:tav>
                                        <p:tav tm="100000">
                                          <p:val>
                                            <p:fltVal val="0"/>
                                          </p:val>
                                        </p:tav>
                                      </p:tavLst>
                                    </p:anim>
                                    <p:animEffect transition="in" filter="fade">
                                      <p:cBhvr>
                                        <p:cTn id="95" dur="1000"/>
                                        <p:tgtEl>
                                          <p:spTgt spid="25"/>
                                        </p:tgtEl>
                                      </p:cBhvr>
                                    </p:animEffect>
                                  </p:childTnLst>
                                </p:cTn>
                              </p:par>
                              <p:par>
                                <p:cTn id="96" presetID="31" presetClass="entr" presetSubtype="0" fill="hold" nodeType="withEffect">
                                  <p:stCondLst>
                                    <p:cond delay="50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style.rotation</p:attrName>
                                        </p:attrNameLst>
                                      </p:cBhvr>
                                      <p:tavLst>
                                        <p:tav tm="0">
                                          <p:val>
                                            <p:fltVal val="90"/>
                                          </p:val>
                                        </p:tav>
                                        <p:tav tm="100000">
                                          <p:val>
                                            <p:fltVal val="0"/>
                                          </p:val>
                                        </p:tav>
                                      </p:tavLst>
                                    </p:anim>
                                    <p:animEffect transition="in" filter="fade">
                                      <p:cBhvr>
                                        <p:cTn id="101" dur="1000"/>
                                        <p:tgtEl>
                                          <p:spTgt spid="22"/>
                                        </p:tgtEl>
                                      </p:cBhvr>
                                    </p:animEffect>
                                  </p:childTnLst>
                                </p:cTn>
                              </p:par>
                              <p:par>
                                <p:cTn id="102" presetID="31" presetClass="entr" presetSubtype="0" fill="hold" nodeType="withEffect">
                                  <p:stCondLst>
                                    <p:cond delay="50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1000" fill="hold"/>
                                        <p:tgtEl>
                                          <p:spTgt spid="35"/>
                                        </p:tgtEl>
                                        <p:attrNameLst>
                                          <p:attrName>ppt_w</p:attrName>
                                        </p:attrNameLst>
                                      </p:cBhvr>
                                      <p:tavLst>
                                        <p:tav tm="0">
                                          <p:val>
                                            <p:fltVal val="0"/>
                                          </p:val>
                                        </p:tav>
                                        <p:tav tm="100000">
                                          <p:val>
                                            <p:strVal val="#ppt_w"/>
                                          </p:val>
                                        </p:tav>
                                      </p:tavLst>
                                    </p:anim>
                                    <p:anim calcmode="lin" valueType="num">
                                      <p:cBhvr>
                                        <p:cTn id="105" dur="1000" fill="hold"/>
                                        <p:tgtEl>
                                          <p:spTgt spid="35"/>
                                        </p:tgtEl>
                                        <p:attrNameLst>
                                          <p:attrName>ppt_h</p:attrName>
                                        </p:attrNameLst>
                                      </p:cBhvr>
                                      <p:tavLst>
                                        <p:tav tm="0">
                                          <p:val>
                                            <p:fltVal val="0"/>
                                          </p:val>
                                        </p:tav>
                                        <p:tav tm="100000">
                                          <p:val>
                                            <p:strVal val="#ppt_h"/>
                                          </p:val>
                                        </p:tav>
                                      </p:tavLst>
                                    </p:anim>
                                    <p:anim calcmode="lin" valueType="num">
                                      <p:cBhvr>
                                        <p:cTn id="106" dur="1000" fill="hold"/>
                                        <p:tgtEl>
                                          <p:spTgt spid="35"/>
                                        </p:tgtEl>
                                        <p:attrNameLst>
                                          <p:attrName>style.rotation</p:attrName>
                                        </p:attrNameLst>
                                      </p:cBhvr>
                                      <p:tavLst>
                                        <p:tav tm="0">
                                          <p:val>
                                            <p:fltVal val="90"/>
                                          </p:val>
                                        </p:tav>
                                        <p:tav tm="100000">
                                          <p:val>
                                            <p:fltVal val="0"/>
                                          </p:val>
                                        </p:tav>
                                      </p:tavLst>
                                    </p:anim>
                                    <p:animEffect transition="in" filter="fade">
                                      <p:cBhvr>
                                        <p:cTn id="107" dur="1000"/>
                                        <p:tgtEl>
                                          <p:spTgt spid="35"/>
                                        </p:tgtEl>
                                      </p:cBhvr>
                                    </p:animEffect>
                                  </p:childTnLst>
                                </p:cTn>
                              </p:par>
                              <p:par>
                                <p:cTn id="108" presetID="31" presetClass="entr" presetSubtype="0" fill="hold" nodeType="withEffect">
                                  <p:stCondLst>
                                    <p:cond delay="50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style.rotation</p:attrName>
                                        </p:attrNameLst>
                                      </p:cBhvr>
                                      <p:tavLst>
                                        <p:tav tm="0">
                                          <p:val>
                                            <p:fltVal val="90"/>
                                          </p:val>
                                        </p:tav>
                                        <p:tav tm="100000">
                                          <p:val>
                                            <p:fltVal val="0"/>
                                          </p:val>
                                        </p:tav>
                                      </p:tavLst>
                                    </p:anim>
                                    <p:animEffect transition="in" filter="fade">
                                      <p:cBhvr>
                                        <p:cTn id="113" dur="1000"/>
                                        <p:tgtEl>
                                          <p:spTgt spid="24"/>
                                        </p:tgtEl>
                                      </p:cBhvr>
                                    </p:animEffect>
                                  </p:childTnLst>
                                </p:cTn>
                              </p:par>
                              <p:par>
                                <p:cTn id="114" presetID="31" presetClass="entr" presetSubtype="0" fill="hold" nodeType="withEffect">
                                  <p:stCondLst>
                                    <p:cond delay="5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1000" fill="hold"/>
                                        <p:tgtEl>
                                          <p:spTgt spid="23"/>
                                        </p:tgtEl>
                                        <p:attrNameLst>
                                          <p:attrName>ppt_w</p:attrName>
                                        </p:attrNameLst>
                                      </p:cBhvr>
                                      <p:tavLst>
                                        <p:tav tm="0">
                                          <p:val>
                                            <p:fltVal val="0"/>
                                          </p:val>
                                        </p:tav>
                                        <p:tav tm="100000">
                                          <p:val>
                                            <p:strVal val="#ppt_w"/>
                                          </p:val>
                                        </p:tav>
                                      </p:tavLst>
                                    </p:anim>
                                    <p:anim calcmode="lin" valueType="num">
                                      <p:cBhvr>
                                        <p:cTn id="117" dur="1000" fill="hold"/>
                                        <p:tgtEl>
                                          <p:spTgt spid="23"/>
                                        </p:tgtEl>
                                        <p:attrNameLst>
                                          <p:attrName>ppt_h</p:attrName>
                                        </p:attrNameLst>
                                      </p:cBhvr>
                                      <p:tavLst>
                                        <p:tav tm="0">
                                          <p:val>
                                            <p:fltVal val="0"/>
                                          </p:val>
                                        </p:tav>
                                        <p:tav tm="100000">
                                          <p:val>
                                            <p:strVal val="#ppt_h"/>
                                          </p:val>
                                        </p:tav>
                                      </p:tavLst>
                                    </p:anim>
                                    <p:anim calcmode="lin" valueType="num">
                                      <p:cBhvr>
                                        <p:cTn id="118" dur="1000" fill="hold"/>
                                        <p:tgtEl>
                                          <p:spTgt spid="23"/>
                                        </p:tgtEl>
                                        <p:attrNameLst>
                                          <p:attrName>style.rotation</p:attrName>
                                        </p:attrNameLst>
                                      </p:cBhvr>
                                      <p:tavLst>
                                        <p:tav tm="0">
                                          <p:val>
                                            <p:fltVal val="90"/>
                                          </p:val>
                                        </p:tav>
                                        <p:tav tm="100000">
                                          <p:val>
                                            <p:fltVal val="0"/>
                                          </p:val>
                                        </p:tav>
                                      </p:tavLst>
                                    </p:anim>
                                    <p:animEffect transition="in" filter="fade">
                                      <p:cBhvr>
                                        <p:cTn id="119" dur="1000"/>
                                        <p:tgtEl>
                                          <p:spTgt spid="23"/>
                                        </p:tgtEl>
                                      </p:cBhvr>
                                    </p:animEffect>
                                  </p:childTnLst>
                                </p:cTn>
                              </p:par>
                              <p:par>
                                <p:cTn id="120" presetID="31" presetClass="entr" presetSubtype="0" fill="hold" nodeType="withEffect">
                                  <p:stCondLst>
                                    <p:cond delay="50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1000" fill="hold"/>
                                        <p:tgtEl>
                                          <p:spTgt spid="41"/>
                                        </p:tgtEl>
                                        <p:attrNameLst>
                                          <p:attrName>ppt_w</p:attrName>
                                        </p:attrNameLst>
                                      </p:cBhvr>
                                      <p:tavLst>
                                        <p:tav tm="0">
                                          <p:val>
                                            <p:fltVal val="0"/>
                                          </p:val>
                                        </p:tav>
                                        <p:tav tm="100000">
                                          <p:val>
                                            <p:strVal val="#ppt_w"/>
                                          </p:val>
                                        </p:tav>
                                      </p:tavLst>
                                    </p:anim>
                                    <p:anim calcmode="lin" valueType="num">
                                      <p:cBhvr>
                                        <p:cTn id="123" dur="1000" fill="hold"/>
                                        <p:tgtEl>
                                          <p:spTgt spid="41"/>
                                        </p:tgtEl>
                                        <p:attrNameLst>
                                          <p:attrName>ppt_h</p:attrName>
                                        </p:attrNameLst>
                                      </p:cBhvr>
                                      <p:tavLst>
                                        <p:tav tm="0">
                                          <p:val>
                                            <p:fltVal val="0"/>
                                          </p:val>
                                        </p:tav>
                                        <p:tav tm="100000">
                                          <p:val>
                                            <p:strVal val="#ppt_h"/>
                                          </p:val>
                                        </p:tav>
                                      </p:tavLst>
                                    </p:anim>
                                    <p:anim calcmode="lin" valueType="num">
                                      <p:cBhvr>
                                        <p:cTn id="124" dur="1000" fill="hold"/>
                                        <p:tgtEl>
                                          <p:spTgt spid="41"/>
                                        </p:tgtEl>
                                        <p:attrNameLst>
                                          <p:attrName>style.rotation</p:attrName>
                                        </p:attrNameLst>
                                      </p:cBhvr>
                                      <p:tavLst>
                                        <p:tav tm="0">
                                          <p:val>
                                            <p:fltVal val="90"/>
                                          </p:val>
                                        </p:tav>
                                        <p:tav tm="100000">
                                          <p:val>
                                            <p:fltVal val="0"/>
                                          </p:val>
                                        </p:tav>
                                      </p:tavLst>
                                    </p:anim>
                                    <p:animEffect transition="in" filter="fade">
                                      <p:cBhvr>
                                        <p:cTn id="125" dur="1000"/>
                                        <p:tgtEl>
                                          <p:spTgt spid="41"/>
                                        </p:tgtEl>
                                      </p:cBhvr>
                                    </p:animEffect>
                                  </p:childTnLst>
                                </p:cTn>
                              </p:par>
                              <p:par>
                                <p:cTn id="126" presetID="31" presetClass="entr" presetSubtype="0" fill="hold" nodeType="withEffect">
                                  <p:stCondLst>
                                    <p:cond delay="500"/>
                                  </p:stCondLst>
                                  <p:childTnLst>
                                    <p:set>
                                      <p:cBhvr>
                                        <p:cTn id="127" dur="1" fill="hold">
                                          <p:stCondLst>
                                            <p:cond delay="0"/>
                                          </p:stCondLst>
                                        </p:cTn>
                                        <p:tgtEl>
                                          <p:spTgt spid="27"/>
                                        </p:tgtEl>
                                        <p:attrNameLst>
                                          <p:attrName>style.visibility</p:attrName>
                                        </p:attrNameLst>
                                      </p:cBhvr>
                                      <p:to>
                                        <p:strVal val="visible"/>
                                      </p:to>
                                    </p:set>
                                    <p:anim calcmode="lin" valueType="num">
                                      <p:cBhvr>
                                        <p:cTn id="128" dur="1000" fill="hold"/>
                                        <p:tgtEl>
                                          <p:spTgt spid="27"/>
                                        </p:tgtEl>
                                        <p:attrNameLst>
                                          <p:attrName>ppt_w</p:attrName>
                                        </p:attrNameLst>
                                      </p:cBhvr>
                                      <p:tavLst>
                                        <p:tav tm="0">
                                          <p:val>
                                            <p:fltVal val="0"/>
                                          </p:val>
                                        </p:tav>
                                        <p:tav tm="100000">
                                          <p:val>
                                            <p:strVal val="#ppt_w"/>
                                          </p:val>
                                        </p:tav>
                                      </p:tavLst>
                                    </p:anim>
                                    <p:anim calcmode="lin" valueType="num">
                                      <p:cBhvr>
                                        <p:cTn id="129" dur="1000" fill="hold"/>
                                        <p:tgtEl>
                                          <p:spTgt spid="27"/>
                                        </p:tgtEl>
                                        <p:attrNameLst>
                                          <p:attrName>ppt_h</p:attrName>
                                        </p:attrNameLst>
                                      </p:cBhvr>
                                      <p:tavLst>
                                        <p:tav tm="0">
                                          <p:val>
                                            <p:fltVal val="0"/>
                                          </p:val>
                                        </p:tav>
                                        <p:tav tm="100000">
                                          <p:val>
                                            <p:strVal val="#ppt_h"/>
                                          </p:val>
                                        </p:tav>
                                      </p:tavLst>
                                    </p:anim>
                                    <p:anim calcmode="lin" valueType="num">
                                      <p:cBhvr>
                                        <p:cTn id="130" dur="1000" fill="hold"/>
                                        <p:tgtEl>
                                          <p:spTgt spid="27"/>
                                        </p:tgtEl>
                                        <p:attrNameLst>
                                          <p:attrName>style.rotation</p:attrName>
                                        </p:attrNameLst>
                                      </p:cBhvr>
                                      <p:tavLst>
                                        <p:tav tm="0">
                                          <p:val>
                                            <p:fltVal val="90"/>
                                          </p:val>
                                        </p:tav>
                                        <p:tav tm="100000">
                                          <p:val>
                                            <p:fltVal val="0"/>
                                          </p:val>
                                        </p:tav>
                                      </p:tavLst>
                                    </p:anim>
                                    <p:animEffect transition="in" filter="fade">
                                      <p:cBhvr>
                                        <p:cTn id="131" dur="1000"/>
                                        <p:tgtEl>
                                          <p:spTgt spid="27"/>
                                        </p:tgtEl>
                                      </p:cBhvr>
                                    </p:animEffect>
                                  </p:childTnLst>
                                </p:cTn>
                              </p:par>
                              <p:par>
                                <p:cTn id="132" presetID="31" presetClass="entr" presetSubtype="0" fill="hold" nodeType="withEffect">
                                  <p:stCondLst>
                                    <p:cond delay="50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1000" fill="hold"/>
                                        <p:tgtEl>
                                          <p:spTgt spid="29"/>
                                        </p:tgtEl>
                                        <p:attrNameLst>
                                          <p:attrName>ppt_w</p:attrName>
                                        </p:attrNameLst>
                                      </p:cBhvr>
                                      <p:tavLst>
                                        <p:tav tm="0">
                                          <p:val>
                                            <p:fltVal val="0"/>
                                          </p:val>
                                        </p:tav>
                                        <p:tav tm="100000">
                                          <p:val>
                                            <p:strVal val="#ppt_w"/>
                                          </p:val>
                                        </p:tav>
                                      </p:tavLst>
                                    </p:anim>
                                    <p:anim calcmode="lin" valueType="num">
                                      <p:cBhvr>
                                        <p:cTn id="135" dur="1000" fill="hold"/>
                                        <p:tgtEl>
                                          <p:spTgt spid="29"/>
                                        </p:tgtEl>
                                        <p:attrNameLst>
                                          <p:attrName>ppt_h</p:attrName>
                                        </p:attrNameLst>
                                      </p:cBhvr>
                                      <p:tavLst>
                                        <p:tav tm="0">
                                          <p:val>
                                            <p:fltVal val="0"/>
                                          </p:val>
                                        </p:tav>
                                        <p:tav tm="100000">
                                          <p:val>
                                            <p:strVal val="#ppt_h"/>
                                          </p:val>
                                        </p:tav>
                                      </p:tavLst>
                                    </p:anim>
                                    <p:anim calcmode="lin" valueType="num">
                                      <p:cBhvr>
                                        <p:cTn id="136" dur="1000" fill="hold"/>
                                        <p:tgtEl>
                                          <p:spTgt spid="29"/>
                                        </p:tgtEl>
                                        <p:attrNameLst>
                                          <p:attrName>style.rotation</p:attrName>
                                        </p:attrNameLst>
                                      </p:cBhvr>
                                      <p:tavLst>
                                        <p:tav tm="0">
                                          <p:val>
                                            <p:fltVal val="90"/>
                                          </p:val>
                                        </p:tav>
                                        <p:tav tm="100000">
                                          <p:val>
                                            <p:fltVal val="0"/>
                                          </p:val>
                                        </p:tav>
                                      </p:tavLst>
                                    </p:anim>
                                    <p:animEffect transition="in" filter="fade">
                                      <p:cBhvr>
                                        <p:cTn id="137" dur="1000"/>
                                        <p:tgtEl>
                                          <p:spTgt spid="29"/>
                                        </p:tgtEl>
                                      </p:cBhvr>
                                    </p:animEffect>
                                  </p:childTnLst>
                                </p:cTn>
                              </p:par>
                              <p:par>
                                <p:cTn id="138" presetID="53" presetClass="entr" presetSubtype="16" fill="hold" grpId="0" nodeType="withEffect">
                                  <p:stCondLst>
                                    <p:cond delay="1000"/>
                                  </p:stCondLst>
                                  <p:childTnLst>
                                    <p:set>
                                      <p:cBhvr>
                                        <p:cTn id="139" dur="1" fill="hold">
                                          <p:stCondLst>
                                            <p:cond delay="0"/>
                                          </p:stCondLst>
                                        </p:cTn>
                                        <p:tgtEl>
                                          <p:spTgt spid="57"/>
                                        </p:tgtEl>
                                        <p:attrNameLst>
                                          <p:attrName>style.visibility</p:attrName>
                                        </p:attrNameLst>
                                      </p:cBhvr>
                                      <p:to>
                                        <p:strVal val="visible"/>
                                      </p:to>
                                    </p:set>
                                    <p:anim calcmode="lin" valueType="num">
                                      <p:cBhvr>
                                        <p:cTn id="140" dur="500" fill="hold"/>
                                        <p:tgtEl>
                                          <p:spTgt spid="57"/>
                                        </p:tgtEl>
                                        <p:attrNameLst>
                                          <p:attrName>ppt_w</p:attrName>
                                        </p:attrNameLst>
                                      </p:cBhvr>
                                      <p:tavLst>
                                        <p:tav tm="0">
                                          <p:val>
                                            <p:fltVal val="0"/>
                                          </p:val>
                                        </p:tav>
                                        <p:tav tm="100000">
                                          <p:val>
                                            <p:strVal val="#ppt_w"/>
                                          </p:val>
                                        </p:tav>
                                      </p:tavLst>
                                    </p:anim>
                                    <p:anim calcmode="lin" valueType="num">
                                      <p:cBhvr>
                                        <p:cTn id="141" dur="500" fill="hold"/>
                                        <p:tgtEl>
                                          <p:spTgt spid="57"/>
                                        </p:tgtEl>
                                        <p:attrNameLst>
                                          <p:attrName>ppt_h</p:attrName>
                                        </p:attrNameLst>
                                      </p:cBhvr>
                                      <p:tavLst>
                                        <p:tav tm="0">
                                          <p:val>
                                            <p:fltVal val="0"/>
                                          </p:val>
                                        </p:tav>
                                        <p:tav tm="100000">
                                          <p:val>
                                            <p:strVal val="#ppt_h"/>
                                          </p:val>
                                        </p:tav>
                                      </p:tavLst>
                                    </p:anim>
                                    <p:animEffect transition="in" filter="fade">
                                      <p:cBhvr>
                                        <p:cTn id="142" dur="500"/>
                                        <p:tgtEl>
                                          <p:spTgt spid="57"/>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59"/>
                                        </p:tgtEl>
                                        <p:attrNameLst>
                                          <p:attrName>style.visibility</p:attrName>
                                        </p:attrNameLst>
                                      </p:cBhvr>
                                      <p:to>
                                        <p:strVal val="visible"/>
                                      </p:to>
                                    </p:set>
                                    <p:anim calcmode="lin" valueType="num">
                                      <p:cBhvr>
                                        <p:cTn id="145" dur="500" fill="hold"/>
                                        <p:tgtEl>
                                          <p:spTgt spid="59"/>
                                        </p:tgtEl>
                                        <p:attrNameLst>
                                          <p:attrName>ppt_w</p:attrName>
                                        </p:attrNameLst>
                                      </p:cBhvr>
                                      <p:tavLst>
                                        <p:tav tm="0">
                                          <p:val>
                                            <p:fltVal val="0"/>
                                          </p:val>
                                        </p:tav>
                                        <p:tav tm="100000">
                                          <p:val>
                                            <p:strVal val="#ppt_w"/>
                                          </p:val>
                                        </p:tav>
                                      </p:tavLst>
                                    </p:anim>
                                    <p:anim calcmode="lin" valueType="num">
                                      <p:cBhvr>
                                        <p:cTn id="146" dur="500" fill="hold"/>
                                        <p:tgtEl>
                                          <p:spTgt spid="59"/>
                                        </p:tgtEl>
                                        <p:attrNameLst>
                                          <p:attrName>ppt_h</p:attrName>
                                        </p:attrNameLst>
                                      </p:cBhvr>
                                      <p:tavLst>
                                        <p:tav tm="0">
                                          <p:val>
                                            <p:fltVal val="0"/>
                                          </p:val>
                                        </p:tav>
                                        <p:tav tm="100000">
                                          <p:val>
                                            <p:strVal val="#ppt_h"/>
                                          </p:val>
                                        </p:tav>
                                      </p:tavLst>
                                    </p:anim>
                                    <p:animEffect transition="in" filter="fade">
                                      <p:cBhvr>
                                        <p:cTn id="147" dur="500"/>
                                        <p:tgtEl>
                                          <p:spTgt spid="59"/>
                                        </p:tgtEl>
                                      </p:cBhvr>
                                    </p:animEffect>
                                  </p:childTnLst>
                                </p:cTn>
                              </p:par>
                              <p:par>
                                <p:cTn id="148" presetID="53" presetClass="entr" presetSubtype="16" fill="hold" grpId="0" nodeType="withEffect">
                                  <p:stCondLst>
                                    <p:cond delay="10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500" fill="hold"/>
                                        <p:tgtEl>
                                          <p:spTgt spid="50"/>
                                        </p:tgtEl>
                                        <p:attrNameLst>
                                          <p:attrName>ppt_w</p:attrName>
                                        </p:attrNameLst>
                                      </p:cBhvr>
                                      <p:tavLst>
                                        <p:tav tm="0">
                                          <p:val>
                                            <p:fltVal val="0"/>
                                          </p:val>
                                        </p:tav>
                                        <p:tav tm="100000">
                                          <p:val>
                                            <p:strVal val="#ppt_w"/>
                                          </p:val>
                                        </p:tav>
                                      </p:tavLst>
                                    </p:anim>
                                    <p:anim calcmode="lin" valueType="num">
                                      <p:cBhvr>
                                        <p:cTn id="151" dur="500" fill="hold"/>
                                        <p:tgtEl>
                                          <p:spTgt spid="50"/>
                                        </p:tgtEl>
                                        <p:attrNameLst>
                                          <p:attrName>ppt_h</p:attrName>
                                        </p:attrNameLst>
                                      </p:cBhvr>
                                      <p:tavLst>
                                        <p:tav tm="0">
                                          <p:val>
                                            <p:fltVal val="0"/>
                                          </p:val>
                                        </p:tav>
                                        <p:tav tm="100000">
                                          <p:val>
                                            <p:strVal val="#ppt_h"/>
                                          </p:val>
                                        </p:tav>
                                      </p:tavLst>
                                    </p:anim>
                                    <p:animEffect transition="in" filter="fade">
                                      <p:cBhvr>
                                        <p:cTn id="152" dur="500"/>
                                        <p:tgtEl>
                                          <p:spTgt spid="50"/>
                                        </p:tgtEl>
                                      </p:cBhvr>
                                    </p:animEffect>
                                  </p:childTnLst>
                                </p:cTn>
                              </p:par>
                              <p:par>
                                <p:cTn id="153" presetID="53" presetClass="entr" presetSubtype="16" fill="hold" grpId="0" nodeType="withEffect">
                                  <p:stCondLst>
                                    <p:cond delay="100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fltVal val="0"/>
                                          </p:val>
                                        </p:tav>
                                        <p:tav tm="100000">
                                          <p:val>
                                            <p:strVal val="#ppt_w"/>
                                          </p:val>
                                        </p:tav>
                                      </p:tavLst>
                                    </p:anim>
                                    <p:anim calcmode="lin" valueType="num">
                                      <p:cBhvr>
                                        <p:cTn id="156" dur="500" fill="hold"/>
                                        <p:tgtEl>
                                          <p:spTgt spid="51"/>
                                        </p:tgtEl>
                                        <p:attrNameLst>
                                          <p:attrName>ppt_h</p:attrName>
                                        </p:attrNameLst>
                                      </p:cBhvr>
                                      <p:tavLst>
                                        <p:tav tm="0">
                                          <p:val>
                                            <p:fltVal val="0"/>
                                          </p:val>
                                        </p:tav>
                                        <p:tav tm="100000">
                                          <p:val>
                                            <p:strVal val="#ppt_h"/>
                                          </p:val>
                                        </p:tav>
                                      </p:tavLst>
                                    </p:anim>
                                    <p:animEffect transition="in" filter="fade">
                                      <p:cBhvr>
                                        <p:cTn id="157" dur="500"/>
                                        <p:tgtEl>
                                          <p:spTgt spid="51"/>
                                        </p:tgtEl>
                                      </p:cBhvr>
                                    </p:animEffect>
                                  </p:childTnLst>
                                </p:cTn>
                              </p:par>
                              <p:par>
                                <p:cTn id="158" presetID="53" presetClass="entr" presetSubtype="16" fill="hold" grpId="0" nodeType="withEffect">
                                  <p:stCondLst>
                                    <p:cond delay="1000"/>
                                  </p:stCondLst>
                                  <p:childTnLst>
                                    <p:set>
                                      <p:cBhvr>
                                        <p:cTn id="159" dur="1" fill="hold">
                                          <p:stCondLst>
                                            <p:cond delay="0"/>
                                          </p:stCondLst>
                                        </p:cTn>
                                        <p:tgtEl>
                                          <p:spTgt spid="44"/>
                                        </p:tgtEl>
                                        <p:attrNameLst>
                                          <p:attrName>style.visibility</p:attrName>
                                        </p:attrNameLst>
                                      </p:cBhvr>
                                      <p:to>
                                        <p:strVal val="visible"/>
                                      </p:to>
                                    </p:set>
                                    <p:anim calcmode="lin" valueType="num">
                                      <p:cBhvr>
                                        <p:cTn id="160" dur="500" fill="hold"/>
                                        <p:tgtEl>
                                          <p:spTgt spid="44"/>
                                        </p:tgtEl>
                                        <p:attrNameLst>
                                          <p:attrName>ppt_w</p:attrName>
                                        </p:attrNameLst>
                                      </p:cBhvr>
                                      <p:tavLst>
                                        <p:tav tm="0">
                                          <p:val>
                                            <p:fltVal val="0"/>
                                          </p:val>
                                        </p:tav>
                                        <p:tav tm="100000">
                                          <p:val>
                                            <p:strVal val="#ppt_w"/>
                                          </p:val>
                                        </p:tav>
                                      </p:tavLst>
                                    </p:anim>
                                    <p:anim calcmode="lin" valueType="num">
                                      <p:cBhvr>
                                        <p:cTn id="161" dur="500" fill="hold"/>
                                        <p:tgtEl>
                                          <p:spTgt spid="44"/>
                                        </p:tgtEl>
                                        <p:attrNameLst>
                                          <p:attrName>ppt_h</p:attrName>
                                        </p:attrNameLst>
                                      </p:cBhvr>
                                      <p:tavLst>
                                        <p:tav tm="0">
                                          <p:val>
                                            <p:fltVal val="0"/>
                                          </p:val>
                                        </p:tav>
                                        <p:tav tm="100000">
                                          <p:val>
                                            <p:strVal val="#ppt_h"/>
                                          </p:val>
                                        </p:tav>
                                      </p:tavLst>
                                    </p:anim>
                                    <p:animEffect transition="in" filter="fade">
                                      <p:cBhvr>
                                        <p:cTn id="162" dur="500"/>
                                        <p:tgtEl>
                                          <p:spTgt spid="44"/>
                                        </p:tgtEl>
                                      </p:cBhvr>
                                    </p:animEffect>
                                  </p:childTnLst>
                                </p:cTn>
                              </p:par>
                              <p:par>
                                <p:cTn id="163" presetID="53" presetClass="entr" presetSubtype="16" fill="hold" grpId="0" nodeType="withEffect">
                                  <p:stCondLst>
                                    <p:cond delay="1000"/>
                                  </p:stCondLst>
                                  <p:childTnLst>
                                    <p:set>
                                      <p:cBhvr>
                                        <p:cTn id="164" dur="1" fill="hold">
                                          <p:stCondLst>
                                            <p:cond delay="0"/>
                                          </p:stCondLst>
                                        </p:cTn>
                                        <p:tgtEl>
                                          <p:spTgt spid="45"/>
                                        </p:tgtEl>
                                        <p:attrNameLst>
                                          <p:attrName>style.visibility</p:attrName>
                                        </p:attrNameLst>
                                      </p:cBhvr>
                                      <p:to>
                                        <p:strVal val="visible"/>
                                      </p:to>
                                    </p:set>
                                    <p:anim calcmode="lin" valueType="num">
                                      <p:cBhvr>
                                        <p:cTn id="165" dur="500" fill="hold"/>
                                        <p:tgtEl>
                                          <p:spTgt spid="45"/>
                                        </p:tgtEl>
                                        <p:attrNameLst>
                                          <p:attrName>ppt_w</p:attrName>
                                        </p:attrNameLst>
                                      </p:cBhvr>
                                      <p:tavLst>
                                        <p:tav tm="0">
                                          <p:val>
                                            <p:fltVal val="0"/>
                                          </p:val>
                                        </p:tav>
                                        <p:tav tm="100000">
                                          <p:val>
                                            <p:strVal val="#ppt_w"/>
                                          </p:val>
                                        </p:tav>
                                      </p:tavLst>
                                    </p:anim>
                                    <p:anim calcmode="lin" valueType="num">
                                      <p:cBhvr>
                                        <p:cTn id="166" dur="500" fill="hold"/>
                                        <p:tgtEl>
                                          <p:spTgt spid="45"/>
                                        </p:tgtEl>
                                        <p:attrNameLst>
                                          <p:attrName>ppt_h</p:attrName>
                                        </p:attrNameLst>
                                      </p:cBhvr>
                                      <p:tavLst>
                                        <p:tav tm="0">
                                          <p:val>
                                            <p:fltVal val="0"/>
                                          </p:val>
                                        </p:tav>
                                        <p:tav tm="100000">
                                          <p:val>
                                            <p:strVal val="#ppt_h"/>
                                          </p:val>
                                        </p:tav>
                                      </p:tavLst>
                                    </p:anim>
                                    <p:animEffect transition="in" filter="fade">
                                      <p:cBhvr>
                                        <p:cTn id="167" dur="500"/>
                                        <p:tgtEl>
                                          <p:spTgt spid="45"/>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2"/>
                                        </p:tgtEl>
                                        <p:attrNameLst>
                                          <p:attrName>style.visibility</p:attrName>
                                        </p:attrNameLst>
                                      </p:cBhvr>
                                      <p:to>
                                        <p:strVal val="visible"/>
                                      </p:to>
                                    </p:set>
                                    <p:anim calcmode="lin" valueType="num">
                                      <p:cBhvr>
                                        <p:cTn id="170" dur="500" fill="hold"/>
                                        <p:tgtEl>
                                          <p:spTgt spid="52"/>
                                        </p:tgtEl>
                                        <p:attrNameLst>
                                          <p:attrName>ppt_w</p:attrName>
                                        </p:attrNameLst>
                                      </p:cBhvr>
                                      <p:tavLst>
                                        <p:tav tm="0">
                                          <p:val>
                                            <p:fltVal val="0"/>
                                          </p:val>
                                        </p:tav>
                                        <p:tav tm="100000">
                                          <p:val>
                                            <p:strVal val="#ppt_w"/>
                                          </p:val>
                                        </p:tav>
                                      </p:tavLst>
                                    </p:anim>
                                    <p:anim calcmode="lin" valueType="num">
                                      <p:cBhvr>
                                        <p:cTn id="171" dur="500" fill="hold"/>
                                        <p:tgtEl>
                                          <p:spTgt spid="52"/>
                                        </p:tgtEl>
                                        <p:attrNameLst>
                                          <p:attrName>ppt_h</p:attrName>
                                        </p:attrNameLst>
                                      </p:cBhvr>
                                      <p:tavLst>
                                        <p:tav tm="0">
                                          <p:val>
                                            <p:fltVal val="0"/>
                                          </p:val>
                                        </p:tav>
                                        <p:tav tm="100000">
                                          <p:val>
                                            <p:strVal val="#ppt_h"/>
                                          </p:val>
                                        </p:tav>
                                      </p:tavLst>
                                    </p:anim>
                                    <p:animEffect transition="in" filter="fade">
                                      <p:cBhvr>
                                        <p:cTn id="172" dur="500"/>
                                        <p:tgtEl>
                                          <p:spTgt spid="52"/>
                                        </p:tgtEl>
                                      </p:cBhvr>
                                    </p:animEffect>
                                  </p:childTnLst>
                                </p:cTn>
                              </p:par>
                              <p:par>
                                <p:cTn id="173" presetID="53" presetClass="entr" presetSubtype="16" fill="hold" grpId="0" nodeType="withEffect">
                                  <p:stCondLst>
                                    <p:cond delay="1000"/>
                                  </p:stCondLst>
                                  <p:childTnLst>
                                    <p:set>
                                      <p:cBhvr>
                                        <p:cTn id="174" dur="1" fill="hold">
                                          <p:stCondLst>
                                            <p:cond delay="0"/>
                                          </p:stCondLst>
                                        </p:cTn>
                                        <p:tgtEl>
                                          <p:spTgt spid="46"/>
                                        </p:tgtEl>
                                        <p:attrNameLst>
                                          <p:attrName>style.visibility</p:attrName>
                                        </p:attrNameLst>
                                      </p:cBhvr>
                                      <p:to>
                                        <p:strVal val="visible"/>
                                      </p:to>
                                    </p:set>
                                    <p:anim calcmode="lin" valueType="num">
                                      <p:cBhvr>
                                        <p:cTn id="175" dur="500" fill="hold"/>
                                        <p:tgtEl>
                                          <p:spTgt spid="46"/>
                                        </p:tgtEl>
                                        <p:attrNameLst>
                                          <p:attrName>ppt_w</p:attrName>
                                        </p:attrNameLst>
                                      </p:cBhvr>
                                      <p:tavLst>
                                        <p:tav tm="0">
                                          <p:val>
                                            <p:fltVal val="0"/>
                                          </p:val>
                                        </p:tav>
                                        <p:tav tm="100000">
                                          <p:val>
                                            <p:strVal val="#ppt_w"/>
                                          </p:val>
                                        </p:tav>
                                      </p:tavLst>
                                    </p:anim>
                                    <p:anim calcmode="lin" valueType="num">
                                      <p:cBhvr>
                                        <p:cTn id="176" dur="500" fill="hold"/>
                                        <p:tgtEl>
                                          <p:spTgt spid="46"/>
                                        </p:tgtEl>
                                        <p:attrNameLst>
                                          <p:attrName>ppt_h</p:attrName>
                                        </p:attrNameLst>
                                      </p:cBhvr>
                                      <p:tavLst>
                                        <p:tav tm="0">
                                          <p:val>
                                            <p:fltVal val="0"/>
                                          </p:val>
                                        </p:tav>
                                        <p:tav tm="100000">
                                          <p:val>
                                            <p:strVal val="#ppt_h"/>
                                          </p:val>
                                        </p:tav>
                                      </p:tavLst>
                                    </p:anim>
                                    <p:animEffect transition="in" filter="fade">
                                      <p:cBhvr>
                                        <p:cTn id="177" dur="500"/>
                                        <p:tgtEl>
                                          <p:spTgt spid="46"/>
                                        </p:tgtEl>
                                      </p:cBhvr>
                                    </p:animEffect>
                                  </p:childTnLst>
                                </p:cTn>
                              </p:par>
                              <p:par>
                                <p:cTn id="178" presetID="53" presetClass="entr" presetSubtype="16" fill="hold" grpId="0" nodeType="withEffect">
                                  <p:stCondLst>
                                    <p:cond delay="100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500" fill="hold"/>
                                        <p:tgtEl>
                                          <p:spTgt spid="53"/>
                                        </p:tgtEl>
                                        <p:attrNameLst>
                                          <p:attrName>ppt_w</p:attrName>
                                        </p:attrNameLst>
                                      </p:cBhvr>
                                      <p:tavLst>
                                        <p:tav tm="0">
                                          <p:val>
                                            <p:fltVal val="0"/>
                                          </p:val>
                                        </p:tav>
                                        <p:tav tm="100000">
                                          <p:val>
                                            <p:strVal val="#ppt_w"/>
                                          </p:val>
                                        </p:tav>
                                      </p:tavLst>
                                    </p:anim>
                                    <p:anim calcmode="lin" valueType="num">
                                      <p:cBhvr>
                                        <p:cTn id="181" dur="500" fill="hold"/>
                                        <p:tgtEl>
                                          <p:spTgt spid="53"/>
                                        </p:tgtEl>
                                        <p:attrNameLst>
                                          <p:attrName>ppt_h</p:attrName>
                                        </p:attrNameLst>
                                      </p:cBhvr>
                                      <p:tavLst>
                                        <p:tav tm="0">
                                          <p:val>
                                            <p:fltVal val="0"/>
                                          </p:val>
                                        </p:tav>
                                        <p:tav tm="100000">
                                          <p:val>
                                            <p:strVal val="#ppt_h"/>
                                          </p:val>
                                        </p:tav>
                                      </p:tavLst>
                                    </p:anim>
                                    <p:animEffect transition="in" filter="fade">
                                      <p:cBhvr>
                                        <p:cTn id="182" dur="500"/>
                                        <p:tgtEl>
                                          <p:spTgt spid="53"/>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48"/>
                                        </p:tgtEl>
                                        <p:attrNameLst>
                                          <p:attrName>style.visibility</p:attrName>
                                        </p:attrNameLst>
                                      </p:cBhvr>
                                      <p:to>
                                        <p:strVal val="visible"/>
                                      </p:to>
                                    </p:set>
                                    <p:anim calcmode="lin" valueType="num">
                                      <p:cBhvr>
                                        <p:cTn id="190" dur="500" fill="hold"/>
                                        <p:tgtEl>
                                          <p:spTgt spid="48"/>
                                        </p:tgtEl>
                                        <p:attrNameLst>
                                          <p:attrName>ppt_w</p:attrName>
                                        </p:attrNameLst>
                                      </p:cBhvr>
                                      <p:tavLst>
                                        <p:tav tm="0">
                                          <p:val>
                                            <p:fltVal val="0"/>
                                          </p:val>
                                        </p:tav>
                                        <p:tav tm="100000">
                                          <p:val>
                                            <p:strVal val="#ppt_w"/>
                                          </p:val>
                                        </p:tav>
                                      </p:tavLst>
                                    </p:anim>
                                    <p:anim calcmode="lin" valueType="num">
                                      <p:cBhvr>
                                        <p:cTn id="191" dur="500" fill="hold"/>
                                        <p:tgtEl>
                                          <p:spTgt spid="48"/>
                                        </p:tgtEl>
                                        <p:attrNameLst>
                                          <p:attrName>ppt_h</p:attrName>
                                        </p:attrNameLst>
                                      </p:cBhvr>
                                      <p:tavLst>
                                        <p:tav tm="0">
                                          <p:val>
                                            <p:fltVal val="0"/>
                                          </p:val>
                                        </p:tav>
                                        <p:tav tm="100000">
                                          <p:val>
                                            <p:strVal val="#ppt_h"/>
                                          </p:val>
                                        </p:tav>
                                      </p:tavLst>
                                    </p:anim>
                                    <p:animEffect transition="in" filter="fade">
                                      <p:cBhvr>
                                        <p:cTn id="192" dur="500"/>
                                        <p:tgtEl>
                                          <p:spTgt spid="48"/>
                                        </p:tgtEl>
                                      </p:cBhvr>
                                    </p:animEffect>
                                  </p:childTnLst>
                                </p:cTn>
                              </p:par>
                              <p:par>
                                <p:cTn id="193" presetID="53" presetClass="entr" presetSubtype="16" fill="hold" grpId="0" nodeType="withEffect">
                                  <p:stCondLst>
                                    <p:cond delay="1000"/>
                                  </p:stCondLst>
                                  <p:childTnLst>
                                    <p:set>
                                      <p:cBhvr>
                                        <p:cTn id="194" dur="1" fill="hold">
                                          <p:stCondLst>
                                            <p:cond delay="0"/>
                                          </p:stCondLst>
                                        </p:cTn>
                                        <p:tgtEl>
                                          <p:spTgt spid="54"/>
                                        </p:tgtEl>
                                        <p:attrNameLst>
                                          <p:attrName>style.visibility</p:attrName>
                                        </p:attrNameLst>
                                      </p:cBhvr>
                                      <p:to>
                                        <p:strVal val="visible"/>
                                      </p:to>
                                    </p:set>
                                    <p:anim calcmode="lin" valueType="num">
                                      <p:cBhvr>
                                        <p:cTn id="195" dur="500" fill="hold"/>
                                        <p:tgtEl>
                                          <p:spTgt spid="54"/>
                                        </p:tgtEl>
                                        <p:attrNameLst>
                                          <p:attrName>ppt_w</p:attrName>
                                        </p:attrNameLst>
                                      </p:cBhvr>
                                      <p:tavLst>
                                        <p:tav tm="0">
                                          <p:val>
                                            <p:fltVal val="0"/>
                                          </p:val>
                                        </p:tav>
                                        <p:tav tm="100000">
                                          <p:val>
                                            <p:strVal val="#ppt_w"/>
                                          </p:val>
                                        </p:tav>
                                      </p:tavLst>
                                    </p:anim>
                                    <p:anim calcmode="lin" valueType="num">
                                      <p:cBhvr>
                                        <p:cTn id="196" dur="500" fill="hold"/>
                                        <p:tgtEl>
                                          <p:spTgt spid="54"/>
                                        </p:tgtEl>
                                        <p:attrNameLst>
                                          <p:attrName>ppt_h</p:attrName>
                                        </p:attrNameLst>
                                      </p:cBhvr>
                                      <p:tavLst>
                                        <p:tav tm="0">
                                          <p:val>
                                            <p:fltVal val="0"/>
                                          </p:val>
                                        </p:tav>
                                        <p:tav tm="100000">
                                          <p:val>
                                            <p:strVal val="#ppt_h"/>
                                          </p:val>
                                        </p:tav>
                                      </p:tavLst>
                                    </p:anim>
                                    <p:animEffect transition="in" filter="fade">
                                      <p:cBhvr>
                                        <p:cTn id="197" dur="500"/>
                                        <p:tgtEl>
                                          <p:spTgt spid="5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7"/>
                                        </p:tgtEl>
                                        <p:attrNameLst>
                                          <p:attrName>style.visibility</p:attrName>
                                        </p:attrNameLst>
                                      </p:cBhvr>
                                      <p:to>
                                        <p:strVal val="visible"/>
                                      </p:to>
                                    </p:set>
                                    <p:anim calcmode="lin" valueType="num">
                                      <p:cBhvr>
                                        <p:cTn id="200" dur="500" fill="hold"/>
                                        <p:tgtEl>
                                          <p:spTgt spid="47"/>
                                        </p:tgtEl>
                                        <p:attrNameLst>
                                          <p:attrName>ppt_w</p:attrName>
                                        </p:attrNameLst>
                                      </p:cBhvr>
                                      <p:tavLst>
                                        <p:tav tm="0">
                                          <p:val>
                                            <p:fltVal val="0"/>
                                          </p:val>
                                        </p:tav>
                                        <p:tav tm="100000">
                                          <p:val>
                                            <p:strVal val="#ppt_w"/>
                                          </p:val>
                                        </p:tav>
                                      </p:tavLst>
                                    </p:anim>
                                    <p:anim calcmode="lin" valueType="num">
                                      <p:cBhvr>
                                        <p:cTn id="201" dur="500" fill="hold"/>
                                        <p:tgtEl>
                                          <p:spTgt spid="47"/>
                                        </p:tgtEl>
                                        <p:attrNameLst>
                                          <p:attrName>ppt_h</p:attrName>
                                        </p:attrNameLst>
                                      </p:cBhvr>
                                      <p:tavLst>
                                        <p:tav tm="0">
                                          <p:val>
                                            <p:fltVal val="0"/>
                                          </p:val>
                                        </p:tav>
                                        <p:tav tm="100000">
                                          <p:val>
                                            <p:strVal val="#ppt_h"/>
                                          </p:val>
                                        </p:tav>
                                      </p:tavLst>
                                    </p:anim>
                                    <p:animEffect transition="in" filter="fade">
                                      <p:cBhvr>
                                        <p:cTn id="202" dur="500"/>
                                        <p:tgtEl>
                                          <p:spTgt spid="47"/>
                                        </p:tgtEl>
                                      </p:cBhvr>
                                    </p:animEffect>
                                  </p:childTnLst>
                                </p:cTn>
                              </p:par>
                              <p:par>
                                <p:cTn id="203" presetID="53" presetClass="entr" presetSubtype="16" fill="hold" grpId="0" nodeType="withEffect">
                                  <p:stCondLst>
                                    <p:cond delay="1000"/>
                                  </p:stCondLst>
                                  <p:childTnLst>
                                    <p:set>
                                      <p:cBhvr>
                                        <p:cTn id="204" dur="1" fill="hold">
                                          <p:stCondLst>
                                            <p:cond delay="0"/>
                                          </p:stCondLst>
                                        </p:cTn>
                                        <p:tgtEl>
                                          <p:spTgt spid="43"/>
                                        </p:tgtEl>
                                        <p:attrNameLst>
                                          <p:attrName>style.visibility</p:attrName>
                                        </p:attrNameLst>
                                      </p:cBhvr>
                                      <p:to>
                                        <p:strVal val="visible"/>
                                      </p:to>
                                    </p:set>
                                    <p:anim calcmode="lin" valueType="num">
                                      <p:cBhvr>
                                        <p:cTn id="205" dur="500" fill="hold"/>
                                        <p:tgtEl>
                                          <p:spTgt spid="43"/>
                                        </p:tgtEl>
                                        <p:attrNameLst>
                                          <p:attrName>ppt_w</p:attrName>
                                        </p:attrNameLst>
                                      </p:cBhvr>
                                      <p:tavLst>
                                        <p:tav tm="0">
                                          <p:val>
                                            <p:fltVal val="0"/>
                                          </p:val>
                                        </p:tav>
                                        <p:tav tm="100000">
                                          <p:val>
                                            <p:strVal val="#ppt_w"/>
                                          </p:val>
                                        </p:tav>
                                      </p:tavLst>
                                    </p:anim>
                                    <p:anim calcmode="lin" valueType="num">
                                      <p:cBhvr>
                                        <p:cTn id="206" dur="500" fill="hold"/>
                                        <p:tgtEl>
                                          <p:spTgt spid="43"/>
                                        </p:tgtEl>
                                        <p:attrNameLst>
                                          <p:attrName>ppt_h</p:attrName>
                                        </p:attrNameLst>
                                      </p:cBhvr>
                                      <p:tavLst>
                                        <p:tav tm="0">
                                          <p:val>
                                            <p:fltVal val="0"/>
                                          </p:val>
                                        </p:tav>
                                        <p:tav tm="100000">
                                          <p:val>
                                            <p:strVal val="#ppt_h"/>
                                          </p:val>
                                        </p:tav>
                                      </p:tavLst>
                                    </p:anim>
                                    <p:animEffect transition="in" filter="fade">
                                      <p:cBhvr>
                                        <p:cTn id="207" dur="500"/>
                                        <p:tgtEl>
                                          <p:spTgt spid="43"/>
                                        </p:tgtEl>
                                      </p:cBhvr>
                                    </p:animEffect>
                                  </p:childTnLst>
                                </p:cTn>
                              </p:par>
                              <p:par>
                                <p:cTn id="208" presetID="53" presetClass="entr" presetSubtype="16" fill="hold" grpId="0" nodeType="withEffect">
                                  <p:stCondLst>
                                    <p:cond delay="1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par>
                                <p:cTn id="213" presetID="53" presetClass="entr" presetSubtype="16" fill="hold" grpId="0" nodeType="withEffect">
                                  <p:stCondLst>
                                    <p:cond delay="1000"/>
                                  </p:stCondLst>
                                  <p:childTnLst>
                                    <p:set>
                                      <p:cBhvr>
                                        <p:cTn id="214" dur="1" fill="hold">
                                          <p:stCondLst>
                                            <p:cond delay="0"/>
                                          </p:stCondLst>
                                        </p:cTn>
                                        <p:tgtEl>
                                          <p:spTgt spid="58"/>
                                        </p:tgtEl>
                                        <p:attrNameLst>
                                          <p:attrName>style.visibility</p:attrName>
                                        </p:attrNameLst>
                                      </p:cBhvr>
                                      <p:to>
                                        <p:strVal val="visible"/>
                                      </p:to>
                                    </p:set>
                                    <p:anim calcmode="lin" valueType="num">
                                      <p:cBhvr>
                                        <p:cTn id="215" dur="500" fill="hold"/>
                                        <p:tgtEl>
                                          <p:spTgt spid="58"/>
                                        </p:tgtEl>
                                        <p:attrNameLst>
                                          <p:attrName>ppt_w</p:attrName>
                                        </p:attrNameLst>
                                      </p:cBhvr>
                                      <p:tavLst>
                                        <p:tav tm="0">
                                          <p:val>
                                            <p:fltVal val="0"/>
                                          </p:val>
                                        </p:tav>
                                        <p:tav tm="100000">
                                          <p:val>
                                            <p:strVal val="#ppt_w"/>
                                          </p:val>
                                        </p:tav>
                                      </p:tavLst>
                                    </p:anim>
                                    <p:anim calcmode="lin" valueType="num">
                                      <p:cBhvr>
                                        <p:cTn id="216" dur="500" fill="hold"/>
                                        <p:tgtEl>
                                          <p:spTgt spid="58"/>
                                        </p:tgtEl>
                                        <p:attrNameLst>
                                          <p:attrName>ppt_h</p:attrName>
                                        </p:attrNameLst>
                                      </p:cBhvr>
                                      <p:tavLst>
                                        <p:tav tm="0">
                                          <p:val>
                                            <p:fltVal val="0"/>
                                          </p:val>
                                        </p:tav>
                                        <p:tav tm="100000">
                                          <p:val>
                                            <p:strVal val="#ppt_h"/>
                                          </p:val>
                                        </p:tav>
                                      </p:tavLst>
                                    </p:anim>
                                    <p:animEffect transition="in" filter="fade">
                                      <p:cBhvr>
                                        <p:cTn id="217" dur="500"/>
                                        <p:tgtEl>
                                          <p:spTgt spid="58"/>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ppt_w</p:attrName>
                                        </p:attrNameLst>
                                      </p:cBhvr>
                                      <p:tavLst>
                                        <p:tav tm="0">
                                          <p:val>
                                            <p:fltVal val="0"/>
                                          </p:val>
                                        </p:tav>
                                        <p:tav tm="100000">
                                          <p:val>
                                            <p:strVal val="#ppt_w"/>
                                          </p:val>
                                        </p:tav>
                                      </p:tavLst>
                                    </p:anim>
                                    <p:anim calcmode="lin" valueType="num">
                                      <p:cBhvr>
                                        <p:cTn id="221" dur="500" fill="hold"/>
                                        <p:tgtEl>
                                          <p:spTgt spid="56"/>
                                        </p:tgtEl>
                                        <p:attrNameLst>
                                          <p:attrName>ppt_h</p:attrName>
                                        </p:attrNameLst>
                                      </p:cBhvr>
                                      <p:tavLst>
                                        <p:tav tm="0">
                                          <p:val>
                                            <p:fltVal val="0"/>
                                          </p:val>
                                        </p:tav>
                                        <p:tav tm="100000">
                                          <p:val>
                                            <p:strVal val="#ppt_h"/>
                                          </p:val>
                                        </p:tav>
                                      </p:tavLst>
                                    </p:anim>
                                    <p:animEffect transition="in" filter="fade">
                                      <p:cBhvr>
                                        <p:cTn id="222" dur="500"/>
                                        <p:tgtEl>
                                          <p:spTgt spid="56"/>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55"/>
                                        </p:tgtEl>
                                        <p:attrNameLst>
                                          <p:attrName>style.visibility</p:attrName>
                                        </p:attrNameLst>
                                      </p:cBhvr>
                                      <p:to>
                                        <p:strVal val="visible"/>
                                      </p:to>
                                    </p:set>
                                    <p:anim calcmode="lin" valueType="num">
                                      <p:cBhvr>
                                        <p:cTn id="225" dur="500" fill="hold"/>
                                        <p:tgtEl>
                                          <p:spTgt spid="55"/>
                                        </p:tgtEl>
                                        <p:attrNameLst>
                                          <p:attrName>ppt_w</p:attrName>
                                        </p:attrNameLst>
                                      </p:cBhvr>
                                      <p:tavLst>
                                        <p:tav tm="0">
                                          <p:val>
                                            <p:fltVal val="0"/>
                                          </p:val>
                                        </p:tav>
                                        <p:tav tm="100000">
                                          <p:val>
                                            <p:strVal val="#ppt_w"/>
                                          </p:val>
                                        </p:tav>
                                      </p:tavLst>
                                    </p:anim>
                                    <p:anim calcmode="lin" valueType="num">
                                      <p:cBhvr>
                                        <p:cTn id="226" dur="500" fill="hold"/>
                                        <p:tgtEl>
                                          <p:spTgt spid="55"/>
                                        </p:tgtEl>
                                        <p:attrNameLst>
                                          <p:attrName>ppt_h</p:attrName>
                                        </p:attrNameLst>
                                      </p:cBhvr>
                                      <p:tavLst>
                                        <p:tav tm="0">
                                          <p:val>
                                            <p:fltVal val="0"/>
                                          </p:val>
                                        </p:tav>
                                        <p:tav tm="100000">
                                          <p:val>
                                            <p:strVal val="#ppt_h"/>
                                          </p:val>
                                        </p:tav>
                                      </p:tavLst>
                                    </p:anim>
                                    <p:animEffect transition="in" filter="fade">
                                      <p:cBhvr>
                                        <p:cTn id="227" dur="500"/>
                                        <p:tgtEl>
                                          <p:spTgt spid="55"/>
                                        </p:tgtEl>
                                      </p:cBhvr>
                                    </p:animEffect>
                                  </p:childTnLst>
                                </p:cTn>
                              </p:par>
                              <p:par>
                                <p:cTn id="228" presetID="42" presetClass="entr" presetSubtype="0" fill="hold" nodeType="withEffect">
                                  <p:stCondLst>
                                    <p:cond delay="1000"/>
                                  </p:stCondLst>
                                  <p:childTnLst>
                                    <p:set>
                                      <p:cBhvr>
                                        <p:cTn id="229" dur="1" fill="hold">
                                          <p:stCondLst>
                                            <p:cond delay="0"/>
                                          </p:stCondLst>
                                        </p:cTn>
                                        <p:tgtEl>
                                          <p:spTgt spid="5"/>
                                        </p:tgtEl>
                                        <p:attrNameLst>
                                          <p:attrName>style.visibility</p:attrName>
                                        </p:attrNameLst>
                                      </p:cBhvr>
                                      <p:to>
                                        <p:strVal val="visible"/>
                                      </p:to>
                                    </p:set>
                                    <p:animEffect transition="in" filter="fade">
                                      <p:cBhvr>
                                        <p:cTn id="230" dur="1000"/>
                                        <p:tgtEl>
                                          <p:spTgt spid="5"/>
                                        </p:tgtEl>
                                      </p:cBhvr>
                                    </p:animEffect>
                                    <p:anim calcmode="lin" valueType="num">
                                      <p:cBhvr>
                                        <p:cTn id="231" dur="1000" fill="hold"/>
                                        <p:tgtEl>
                                          <p:spTgt spid="5"/>
                                        </p:tgtEl>
                                        <p:attrNameLst>
                                          <p:attrName>ppt_x</p:attrName>
                                        </p:attrNameLst>
                                      </p:cBhvr>
                                      <p:tavLst>
                                        <p:tav tm="0">
                                          <p:val>
                                            <p:strVal val="#ppt_x"/>
                                          </p:val>
                                        </p:tav>
                                        <p:tav tm="100000">
                                          <p:val>
                                            <p:strVal val="#ppt_x"/>
                                          </p:val>
                                        </p:tav>
                                      </p:tavLst>
                                    </p:anim>
                                    <p:anim calcmode="lin" valueType="num">
                                      <p:cBhvr>
                                        <p:cTn id="232" dur="1000" fill="hold"/>
                                        <p:tgtEl>
                                          <p:spTgt spid="5"/>
                                        </p:tgtEl>
                                        <p:attrNameLst>
                                          <p:attrName>ppt_y</p:attrName>
                                        </p:attrNameLst>
                                      </p:cBhvr>
                                      <p:tavLst>
                                        <p:tav tm="0">
                                          <p:val>
                                            <p:strVal val="#ppt_y+.1"/>
                                          </p:val>
                                        </p:tav>
                                        <p:tav tm="100000">
                                          <p:val>
                                            <p:strVal val="#ppt_y"/>
                                          </p:val>
                                        </p:tav>
                                      </p:tavLst>
                                    </p:anim>
                                  </p:childTnLst>
                                </p:cTn>
                              </p:par>
                              <p:par>
                                <p:cTn id="233" presetID="31" presetClass="entr" presetSubtype="0" fill="hold" grpId="0" nodeType="withEffect">
                                  <p:stCondLst>
                                    <p:cond delay="500"/>
                                  </p:stCondLst>
                                  <p:childTnLst>
                                    <p:set>
                                      <p:cBhvr>
                                        <p:cTn id="234" dur="1" fill="hold">
                                          <p:stCondLst>
                                            <p:cond delay="0"/>
                                          </p:stCondLst>
                                        </p:cTn>
                                        <p:tgtEl>
                                          <p:spTgt spid="60"/>
                                        </p:tgtEl>
                                        <p:attrNameLst>
                                          <p:attrName>style.visibility</p:attrName>
                                        </p:attrNameLst>
                                      </p:cBhvr>
                                      <p:to>
                                        <p:strVal val="visible"/>
                                      </p:to>
                                    </p:set>
                                    <p:anim calcmode="lin" valueType="num">
                                      <p:cBhvr>
                                        <p:cTn id="235" dur="1250" fill="hold"/>
                                        <p:tgtEl>
                                          <p:spTgt spid="60"/>
                                        </p:tgtEl>
                                        <p:attrNameLst>
                                          <p:attrName>ppt_w</p:attrName>
                                        </p:attrNameLst>
                                      </p:cBhvr>
                                      <p:tavLst>
                                        <p:tav tm="0">
                                          <p:val>
                                            <p:fltVal val="0"/>
                                          </p:val>
                                        </p:tav>
                                        <p:tav tm="100000">
                                          <p:val>
                                            <p:strVal val="#ppt_w"/>
                                          </p:val>
                                        </p:tav>
                                      </p:tavLst>
                                    </p:anim>
                                    <p:anim calcmode="lin" valueType="num">
                                      <p:cBhvr>
                                        <p:cTn id="236" dur="1250" fill="hold"/>
                                        <p:tgtEl>
                                          <p:spTgt spid="60"/>
                                        </p:tgtEl>
                                        <p:attrNameLst>
                                          <p:attrName>ppt_h</p:attrName>
                                        </p:attrNameLst>
                                      </p:cBhvr>
                                      <p:tavLst>
                                        <p:tav tm="0">
                                          <p:val>
                                            <p:fltVal val="0"/>
                                          </p:val>
                                        </p:tav>
                                        <p:tav tm="100000">
                                          <p:val>
                                            <p:strVal val="#ppt_h"/>
                                          </p:val>
                                        </p:tav>
                                      </p:tavLst>
                                    </p:anim>
                                    <p:anim calcmode="lin" valueType="num">
                                      <p:cBhvr>
                                        <p:cTn id="237" dur="1250" fill="hold"/>
                                        <p:tgtEl>
                                          <p:spTgt spid="60"/>
                                        </p:tgtEl>
                                        <p:attrNameLst>
                                          <p:attrName>style.rotation</p:attrName>
                                        </p:attrNameLst>
                                      </p:cBhvr>
                                      <p:tavLst>
                                        <p:tav tm="0">
                                          <p:val>
                                            <p:fltVal val="90"/>
                                          </p:val>
                                        </p:tav>
                                        <p:tav tm="100000">
                                          <p:val>
                                            <p:fltVal val="0"/>
                                          </p:val>
                                        </p:tav>
                                      </p:tavLst>
                                    </p:anim>
                                    <p:animEffect transition="in" filter="fade">
                                      <p:cBhvr>
                                        <p:cTn id="238" dur="1250"/>
                                        <p:tgtEl>
                                          <p:spTgt spid="60"/>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61"/>
                                        </p:tgtEl>
                                        <p:attrNameLst>
                                          <p:attrName>style.visibility</p:attrName>
                                        </p:attrNameLst>
                                      </p:cBhvr>
                                      <p:to>
                                        <p:strVal val="visible"/>
                                      </p:to>
                                    </p:set>
                                    <p:anim calcmode="lin" valueType="num">
                                      <p:cBhvr>
                                        <p:cTn id="241" dur="1250" fill="hold"/>
                                        <p:tgtEl>
                                          <p:spTgt spid="61"/>
                                        </p:tgtEl>
                                        <p:attrNameLst>
                                          <p:attrName>ppt_w</p:attrName>
                                        </p:attrNameLst>
                                      </p:cBhvr>
                                      <p:tavLst>
                                        <p:tav tm="0">
                                          <p:val>
                                            <p:fltVal val="0"/>
                                          </p:val>
                                        </p:tav>
                                        <p:tav tm="100000">
                                          <p:val>
                                            <p:strVal val="#ppt_w"/>
                                          </p:val>
                                        </p:tav>
                                      </p:tavLst>
                                    </p:anim>
                                    <p:anim calcmode="lin" valueType="num">
                                      <p:cBhvr>
                                        <p:cTn id="242" dur="1250" fill="hold"/>
                                        <p:tgtEl>
                                          <p:spTgt spid="61"/>
                                        </p:tgtEl>
                                        <p:attrNameLst>
                                          <p:attrName>ppt_h</p:attrName>
                                        </p:attrNameLst>
                                      </p:cBhvr>
                                      <p:tavLst>
                                        <p:tav tm="0">
                                          <p:val>
                                            <p:fltVal val="0"/>
                                          </p:val>
                                        </p:tav>
                                        <p:tav tm="100000">
                                          <p:val>
                                            <p:strVal val="#ppt_h"/>
                                          </p:val>
                                        </p:tav>
                                      </p:tavLst>
                                    </p:anim>
                                    <p:anim calcmode="lin" valueType="num">
                                      <p:cBhvr>
                                        <p:cTn id="243" dur="1250" fill="hold"/>
                                        <p:tgtEl>
                                          <p:spTgt spid="61"/>
                                        </p:tgtEl>
                                        <p:attrNameLst>
                                          <p:attrName>style.rotation</p:attrName>
                                        </p:attrNameLst>
                                      </p:cBhvr>
                                      <p:tavLst>
                                        <p:tav tm="0">
                                          <p:val>
                                            <p:fltVal val="90"/>
                                          </p:val>
                                        </p:tav>
                                        <p:tav tm="100000">
                                          <p:val>
                                            <p:fltVal val="0"/>
                                          </p:val>
                                        </p:tav>
                                      </p:tavLst>
                                    </p:anim>
                                    <p:animEffect transition="in" filter="fade">
                                      <p:cBhvr>
                                        <p:cTn id="244" dur="1250"/>
                                        <p:tgtEl>
                                          <p:spTgt spid="61"/>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62"/>
                                        </p:tgtEl>
                                        <p:attrNameLst>
                                          <p:attrName>style.visibility</p:attrName>
                                        </p:attrNameLst>
                                      </p:cBhvr>
                                      <p:to>
                                        <p:strVal val="visible"/>
                                      </p:to>
                                    </p:set>
                                    <p:anim calcmode="lin" valueType="num">
                                      <p:cBhvr>
                                        <p:cTn id="247" dur="1250" fill="hold"/>
                                        <p:tgtEl>
                                          <p:spTgt spid="62"/>
                                        </p:tgtEl>
                                        <p:attrNameLst>
                                          <p:attrName>ppt_w</p:attrName>
                                        </p:attrNameLst>
                                      </p:cBhvr>
                                      <p:tavLst>
                                        <p:tav tm="0">
                                          <p:val>
                                            <p:fltVal val="0"/>
                                          </p:val>
                                        </p:tav>
                                        <p:tav tm="100000">
                                          <p:val>
                                            <p:strVal val="#ppt_w"/>
                                          </p:val>
                                        </p:tav>
                                      </p:tavLst>
                                    </p:anim>
                                    <p:anim calcmode="lin" valueType="num">
                                      <p:cBhvr>
                                        <p:cTn id="248" dur="1250" fill="hold"/>
                                        <p:tgtEl>
                                          <p:spTgt spid="62"/>
                                        </p:tgtEl>
                                        <p:attrNameLst>
                                          <p:attrName>ppt_h</p:attrName>
                                        </p:attrNameLst>
                                      </p:cBhvr>
                                      <p:tavLst>
                                        <p:tav tm="0">
                                          <p:val>
                                            <p:fltVal val="0"/>
                                          </p:val>
                                        </p:tav>
                                        <p:tav tm="100000">
                                          <p:val>
                                            <p:strVal val="#ppt_h"/>
                                          </p:val>
                                        </p:tav>
                                      </p:tavLst>
                                    </p:anim>
                                    <p:anim calcmode="lin" valueType="num">
                                      <p:cBhvr>
                                        <p:cTn id="249" dur="1250" fill="hold"/>
                                        <p:tgtEl>
                                          <p:spTgt spid="62"/>
                                        </p:tgtEl>
                                        <p:attrNameLst>
                                          <p:attrName>style.rotation</p:attrName>
                                        </p:attrNameLst>
                                      </p:cBhvr>
                                      <p:tavLst>
                                        <p:tav tm="0">
                                          <p:val>
                                            <p:fltVal val="90"/>
                                          </p:val>
                                        </p:tav>
                                        <p:tav tm="100000">
                                          <p:val>
                                            <p:fltVal val="0"/>
                                          </p:val>
                                        </p:tav>
                                      </p:tavLst>
                                    </p:anim>
                                    <p:animEffect transition="in" filter="fade">
                                      <p:cBhvr>
                                        <p:cTn id="250" dur="1250"/>
                                        <p:tgtEl>
                                          <p:spTgt spid="62"/>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67"/>
                                        </p:tgtEl>
                                        <p:attrNameLst>
                                          <p:attrName>style.visibility</p:attrName>
                                        </p:attrNameLst>
                                      </p:cBhvr>
                                      <p:to>
                                        <p:strVal val="visible"/>
                                      </p:to>
                                    </p:set>
                                    <p:anim calcmode="lin" valueType="num">
                                      <p:cBhvr>
                                        <p:cTn id="253" dur="1250" fill="hold"/>
                                        <p:tgtEl>
                                          <p:spTgt spid="67"/>
                                        </p:tgtEl>
                                        <p:attrNameLst>
                                          <p:attrName>ppt_w</p:attrName>
                                        </p:attrNameLst>
                                      </p:cBhvr>
                                      <p:tavLst>
                                        <p:tav tm="0">
                                          <p:val>
                                            <p:fltVal val="0"/>
                                          </p:val>
                                        </p:tav>
                                        <p:tav tm="100000">
                                          <p:val>
                                            <p:strVal val="#ppt_w"/>
                                          </p:val>
                                        </p:tav>
                                      </p:tavLst>
                                    </p:anim>
                                    <p:anim calcmode="lin" valueType="num">
                                      <p:cBhvr>
                                        <p:cTn id="254" dur="1250" fill="hold"/>
                                        <p:tgtEl>
                                          <p:spTgt spid="67"/>
                                        </p:tgtEl>
                                        <p:attrNameLst>
                                          <p:attrName>ppt_h</p:attrName>
                                        </p:attrNameLst>
                                      </p:cBhvr>
                                      <p:tavLst>
                                        <p:tav tm="0">
                                          <p:val>
                                            <p:fltVal val="0"/>
                                          </p:val>
                                        </p:tav>
                                        <p:tav tm="100000">
                                          <p:val>
                                            <p:strVal val="#ppt_h"/>
                                          </p:val>
                                        </p:tav>
                                      </p:tavLst>
                                    </p:anim>
                                    <p:anim calcmode="lin" valueType="num">
                                      <p:cBhvr>
                                        <p:cTn id="255" dur="1250" fill="hold"/>
                                        <p:tgtEl>
                                          <p:spTgt spid="67"/>
                                        </p:tgtEl>
                                        <p:attrNameLst>
                                          <p:attrName>style.rotation</p:attrName>
                                        </p:attrNameLst>
                                      </p:cBhvr>
                                      <p:tavLst>
                                        <p:tav tm="0">
                                          <p:val>
                                            <p:fltVal val="90"/>
                                          </p:val>
                                        </p:tav>
                                        <p:tav tm="100000">
                                          <p:val>
                                            <p:fltVal val="0"/>
                                          </p:val>
                                        </p:tav>
                                      </p:tavLst>
                                    </p:anim>
                                    <p:animEffect transition="in" filter="fade">
                                      <p:cBhvr>
                                        <p:cTn id="256" dur="1250"/>
                                        <p:tgtEl>
                                          <p:spTgt spid="67"/>
                                        </p:tgtEl>
                                      </p:cBhvr>
                                    </p:animEffect>
                                  </p:childTnLst>
                                </p:cTn>
                              </p:par>
                              <p:par>
                                <p:cTn id="257" presetID="31" presetClass="entr" presetSubtype="0" fill="hold" nodeType="withEffect">
                                  <p:stCondLst>
                                    <p:cond delay="500"/>
                                  </p:stCondLst>
                                  <p:childTnLst>
                                    <p:set>
                                      <p:cBhvr>
                                        <p:cTn id="258" dur="1" fill="hold">
                                          <p:stCondLst>
                                            <p:cond delay="0"/>
                                          </p:stCondLst>
                                        </p:cTn>
                                        <p:tgtEl>
                                          <p:spTgt spid="68"/>
                                        </p:tgtEl>
                                        <p:attrNameLst>
                                          <p:attrName>style.visibility</p:attrName>
                                        </p:attrNameLst>
                                      </p:cBhvr>
                                      <p:to>
                                        <p:strVal val="visible"/>
                                      </p:to>
                                    </p:set>
                                    <p:anim calcmode="lin" valueType="num">
                                      <p:cBhvr>
                                        <p:cTn id="259" dur="1250" fill="hold"/>
                                        <p:tgtEl>
                                          <p:spTgt spid="68"/>
                                        </p:tgtEl>
                                        <p:attrNameLst>
                                          <p:attrName>ppt_w</p:attrName>
                                        </p:attrNameLst>
                                      </p:cBhvr>
                                      <p:tavLst>
                                        <p:tav tm="0">
                                          <p:val>
                                            <p:fltVal val="0"/>
                                          </p:val>
                                        </p:tav>
                                        <p:tav tm="100000">
                                          <p:val>
                                            <p:strVal val="#ppt_w"/>
                                          </p:val>
                                        </p:tav>
                                      </p:tavLst>
                                    </p:anim>
                                    <p:anim calcmode="lin" valueType="num">
                                      <p:cBhvr>
                                        <p:cTn id="260" dur="1250" fill="hold"/>
                                        <p:tgtEl>
                                          <p:spTgt spid="68"/>
                                        </p:tgtEl>
                                        <p:attrNameLst>
                                          <p:attrName>ppt_h</p:attrName>
                                        </p:attrNameLst>
                                      </p:cBhvr>
                                      <p:tavLst>
                                        <p:tav tm="0">
                                          <p:val>
                                            <p:fltVal val="0"/>
                                          </p:val>
                                        </p:tav>
                                        <p:tav tm="100000">
                                          <p:val>
                                            <p:strVal val="#ppt_h"/>
                                          </p:val>
                                        </p:tav>
                                      </p:tavLst>
                                    </p:anim>
                                    <p:anim calcmode="lin" valueType="num">
                                      <p:cBhvr>
                                        <p:cTn id="261" dur="1250" fill="hold"/>
                                        <p:tgtEl>
                                          <p:spTgt spid="68"/>
                                        </p:tgtEl>
                                        <p:attrNameLst>
                                          <p:attrName>style.rotation</p:attrName>
                                        </p:attrNameLst>
                                      </p:cBhvr>
                                      <p:tavLst>
                                        <p:tav tm="0">
                                          <p:val>
                                            <p:fltVal val="90"/>
                                          </p:val>
                                        </p:tav>
                                        <p:tav tm="100000">
                                          <p:val>
                                            <p:fltVal val="0"/>
                                          </p:val>
                                        </p:tav>
                                      </p:tavLst>
                                    </p:anim>
                                    <p:animEffect transition="in" filter="fade">
                                      <p:cBhvr>
                                        <p:cTn id="262" dur="1250"/>
                                        <p:tgtEl>
                                          <p:spTgt spid="68"/>
                                        </p:tgtEl>
                                      </p:cBhvr>
                                    </p:animEffect>
                                  </p:childTnLst>
                                </p:cTn>
                              </p:par>
                              <p:par>
                                <p:cTn id="263" presetID="31" presetClass="entr" presetSubtype="0" fill="hold" nodeType="withEffect">
                                  <p:stCondLst>
                                    <p:cond delay="500"/>
                                  </p:stCondLst>
                                  <p:childTnLst>
                                    <p:set>
                                      <p:cBhvr>
                                        <p:cTn id="264" dur="1" fill="hold">
                                          <p:stCondLst>
                                            <p:cond delay="0"/>
                                          </p:stCondLst>
                                        </p:cTn>
                                        <p:tgtEl>
                                          <p:spTgt spid="69"/>
                                        </p:tgtEl>
                                        <p:attrNameLst>
                                          <p:attrName>style.visibility</p:attrName>
                                        </p:attrNameLst>
                                      </p:cBhvr>
                                      <p:to>
                                        <p:strVal val="visible"/>
                                      </p:to>
                                    </p:set>
                                    <p:anim calcmode="lin" valueType="num">
                                      <p:cBhvr>
                                        <p:cTn id="265" dur="1250" fill="hold"/>
                                        <p:tgtEl>
                                          <p:spTgt spid="69"/>
                                        </p:tgtEl>
                                        <p:attrNameLst>
                                          <p:attrName>ppt_w</p:attrName>
                                        </p:attrNameLst>
                                      </p:cBhvr>
                                      <p:tavLst>
                                        <p:tav tm="0">
                                          <p:val>
                                            <p:fltVal val="0"/>
                                          </p:val>
                                        </p:tav>
                                        <p:tav tm="100000">
                                          <p:val>
                                            <p:strVal val="#ppt_w"/>
                                          </p:val>
                                        </p:tav>
                                      </p:tavLst>
                                    </p:anim>
                                    <p:anim calcmode="lin" valueType="num">
                                      <p:cBhvr>
                                        <p:cTn id="266" dur="1250" fill="hold"/>
                                        <p:tgtEl>
                                          <p:spTgt spid="69"/>
                                        </p:tgtEl>
                                        <p:attrNameLst>
                                          <p:attrName>ppt_h</p:attrName>
                                        </p:attrNameLst>
                                      </p:cBhvr>
                                      <p:tavLst>
                                        <p:tav tm="0">
                                          <p:val>
                                            <p:fltVal val="0"/>
                                          </p:val>
                                        </p:tav>
                                        <p:tav tm="100000">
                                          <p:val>
                                            <p:strVal val="#ppt_h"/>
                                          </p:val>
                                        </p:tav>
                                      </p:tavLst>
                                    </p:anim>
                                    <p:anim calcmode="lin" valueType="num">
                                      <p:cBhvr>
                                        <p:cTn id="267" dur="1250" fill="hold"/>
                                        <p:tgtEl>
                                          <p:spTgt spid="69"/>
                                        </p:tgtEl>
                                        <p:attrNameLst>
                                          <p:attrName>style.rotation</p:attrName>
                                        </p:attrNameLst>
                                      </p:cBhvr>
                                      <p:tavLst>
                                        <p:tav tm="0">
                                          <p:val>
                                            <p:fltVal val="90"/>
                                          </p:val>
                                        </p:tav>
                                        <p:tav tm="100000">
                                          <p:val>
                                            <p:fltVal val="0"/>
                                          </p:val>
                                        </p:tav>
                                      </p:tavLst>
                                    </p:anim>
                                    <p:animEffect transition="in" filter="fade">
                                      <p:cBhvr>
                                        <p:cTn id="268" dur="1250"/>
                                        <p:tgtEl>
                                          <p:spTgt spid="69"/>
                                        </p:tgtEl>
                                      </p:cBhvr>
                                    </p:animEffect>
                                  </p:childTnLst>
                                </p:cTn>
                              </p:par>
                              <p:par>
                                <p:cTn id="269" presetID="31" presetClass="entr" presetSubtype="0" fill="hold" nodeType="withEffect">
                                  <p:stCondLst>
                                    <p:cond delay="500"/>
                                  </p:stCondLst>
                                  <p:childTnLst>
                                    <p:set>
                                      <p:cBhvr>
                                        <p:cTn id="270" dur="1" fill="hold">
                                          <p:stCondLst>
                                            <p:cond delay="0"/>
                                          </p:stCondLst>
                                        </p:cTn>
                                        <p:tgtEl>
                                          <p:spTgt spid="70"/>
                                        </p:tgtEl>
                                        <p:attrNameLst>
                                          <p:attrName>style.visibility</p:attrName>
                                        </p:attrNameLst>
                                      </p:cBhvr>
                                      <p:to>
                                        <p:strVal val="visible"/>
                                      </p:to>
                                    </p:set>
                                    <p:anim calcmode="lin" valueType="num">
                                      <p:cBhvr>
                                        <p:cTn id="271" dur="1250" fill="hold"/>
                                        <p:tgtEl>
                                          <p:spTgt spid="70"/>
                                        </p:tgtEl>
                                        <p:attrNameLst>
                                          <p:attrName>ppt_w</p:attrName>
                                        </p:attrNameLst>
                                      </p:cBhvr>
                                      <p:tavLst>
                                        <p:tav tm="0">
                                          <p:val>
                                            <p:fltVal val="0"/>
                                          </p:val>
                                        </p:tav>
                                        <p:tav tm="100000">
                                          <p:val>
                                            <p:strVal val="#ppt_w"/>
                                          </p:val>
                                        </p:tav>
                                      </p:tavLst>
                                    </p:anim>
                                    <p:anim calcmode="lin" valueType="num">
                                      <p:cBhvr>
                                        <p:cTn id="272" dur="1250" fill="hold"/>
                                        <p:tgtEl>
                                          <p:spTgt spid="70"/>
                                        </p:tgtEl>
                                        <p:attrNameLst>
                                          <p:attrName>ppt_h</p:attrName>
                                        </p:attrNameLst>
                                      </p:cBhvr>
                                      <p:tavLst>
                                        <p:tav tm="0">
                                          <p:val>
                                            <p:fltVal val="0"/>
                                          </p:val>
                                        </p:tav>
                                        <p:tav tm="100000">
                                          <p:val>
                                            <p:strVal val="#ppt_h"/>
                                          </p:val>
                                        </p:tav>
                                      </p:tavLst>
                                    </p:anim>
                                    <p:anim calcmode="lin" valueType="num">
                                      <p:cBhvr>
                                        <p:cTn id="273" dur="1250" fill="hold"/>
                                        <p:tgtEl>
                                          <p:spTgt spid="70"/>
                                        </p:tgtEl>
                                        <p:attrNameLst>
                                          <p:attrName>style.rotation</p:attrName>
                                        </p:attrNameLst>
                                      </p:cBhvr>
                                      <p:tavLst>
                                        <p:tav tm="0">
                                          <p:val>
                                            <p:fltVal val="90"/>
                                          </p:val>
                                        </p:tav>
                                        <p:tav tm="100000">
                                          <p:val>
                                            <p:fltVal val="0"/>
                                          </p:val>
                                        </p:tav>
                                      </p:tavLst>
                                    </p:anim>
                                    <p:animEffect transition="in" filter="fade">
                                      <p:cBhvr>
                                        <p:cTn id="274" dur="1250"/>
                                        <p:tgtEl>
                                          <p:spTgt spid="70"/>
                                        </p:tgtEl>
                                      </p:cBhvr>
                                    </p:animEffect>
                                  </p:childTnLst>
                                </p:cTn>
                              </p:par>
                              <p:par>
                                <p:cTn id="275" presetID="31" presetClass="entr" presetSubtype="0" fill="hold" nodeType="withEffect">
                                  <p:stCondLst>
                                    <p:cond delay="500"/>
                                  </p:stCondLst>
                                  <p:childTnLst>
                                    <p:set>
                                      <p:cBhvr>
                                        <p:cTn id="276" dur="1" fill="hold">
                                          <p:stCondLst>
                                            <p:cond delay="0"/>
                                          </p:stCondLst>
                                        </p:cTn>
                                        <p:tgtEl>
                                          <p:spTgt spid="71"/>
                                        </p:tgtEl>
                                        <p:attrNameLst>
                                          <p:attrName>style.visibility</p:attrName>
                                        </p:attrNameLst>
                                      </p:cBhvr>
                                      <p:to>
                                        <p:strVal val="visible"/>
                                      </p:to>
                                    </p:set>
                                    <p:anim calcmode="lin" valueType="num">
                                      <p:cBhvr>
                                        <p:cTn id="277" dur="1250" fill="hold"/>
                                        <p:tgtEl>
                                          <p:spTgt spid="71"/>
                                        </p:tgtEl>
                                        <p:attrNameLst>
                                          <p:attrName>ppt_w</p:attrName>
                                        </p:attrNameLst>
                                      </p:cBhvr>
                                      <p:tavLst>
                                        <p:tav tm="0">
                                          <p:val>
                                            <p:fltVal val="0"/>
                                          </p:val>
                                        </p:tav>
                                        <p:tav tm="100000">
                                          <p:val>
                                            <p:strVal val="#ppt_w"/>
                                          </p:val>
                                        </p:tav>
                                      </p:tavLst>
                                    </p:anim>
                                    <p:anim calcmode="lin" valueType="num">
                                      <p:cBhvr>
                                        <p:cTn id="278" dur="1250" fill="hold"/>
                                        <p:tgtEl>
                                          <p:spTgt spid="71"/>
                                        </p:tgtEl>
                                        <p:attrNameLst>
                                          <p:attrName>ppt_h</p:attrName>
                                        </p:attrNameLst>
                                      </p:cBhvr>
                                      <p:tavLst>
                                        <p:tav tm="0">
                                          <p:val>
                                            <p:fltVal val="0"/>
                                          </p:val>
                                        </p:tav>
                                        <p:tav tm="100000">
                                          <p:val>
                                            <p:strVal val="#ppt_h"/>
                                          </p:val>
                                        </p:tav>
                                      </p:tavLst>
                                    </p:anim>
                                    <p:anim calcmode="lin" valueType="num">
                                      <p:cBhvr>
                                        <p:cTn id="279" dur="1250" fill="hold"/>
                                        <p:tgtEl>
                                          <p:spTgt spid="71"/>
                                        </p:tgtEl>
                                        <p:attrNameLst>
                                          <p:attrName>style.rotation</p:attrName>
                                        </p:attrNameLst>
                                      </p:cBhvr>
                                      <p:tavLst>
                                        <p:tav tm="0">
                                          <p:val>
                                            <p:fltVal val="90"/>
                                          </p:val>
                                        </p:tav>
                                        <p:tav tm="100000">
                                          <p:val>
                                            <p:fltVal val="0"/>
                                          </p:val>
                                        </p:tav>
                                      </p:tavLst>
                                    </p:anim>
                                    <p:animEffect transition="in" filter="fade">
                                      <p:cBhvr>
                                        <p:cTn id="280" dur="1250"/>
                                        <p:tgtEl>
                                          <p:spTgt spid="71"/>
                                        </p:tgtEl>
                                      </p:cBhvr>
                                    </p:animEffect>
                                  </p:childTnLst>
                                </p:cTn>
                              </p:par>
                              <p:par>
                                <p:cTn id="281" presetID="31" presetClass="entr" presetSubtype="0" fill="hold" nodeType="withEffect">
                                  <p:stCondLst>
                                    <p:cond delay="500"/>
                                  </p:stCondLst>
                                  <p:childTnLst>
                                    <p:set>
                                      <p:cBhvr>
                                        <p:cTn id="282" dur="1" fill="hold">
                                          <p:stCondLst>
                                            <p:cond delay="0"/>
                                          </p:stCondLst>
                                        </p:cTn>
                                        <p:tgtEl>
                                          <p:spTgt spid="72"/>
                                        </p:tgtEl>
                                        <p:attrNameLst>
                                          <p:attrName>style.visibility</p:attrName>
                                        </p:attrNameLst>
                                      </p:cBhvr>
                                      <p:to>
                                        <p:strVal val="visible"/>
                                      </p:to>
                                    </p:set>
                                    <p:anim calcmode="lin" valueType="num">
                                      <p:cBhvr>
                                        <p:cTn id="283" dur="1250" fill="hold"/>
                                        <p:tgtEl>
                                          <p:spTgt spid="72"/>
                                        </p:tgtEl>
                                        <p:attrNameLst>
                                          <p:attrName>ppt_w</p:attrName>
                                        </p:attrNameLst>
                                      </p:cBhvr>
                                      <p:tavLst>
                                        <p:tav tm="0">
                                          <p:val>
                                            <p:fltVal val="0"/>
                                          </p:val>
                                        </p:tav>
                                        <p:tav tm="100000">
                                          <p:val>
                                            <p:strVal val="#ppt_w"/>
                                          </p:val>
                                        </p:tav>
                                      </p:tavLst>
                                    </p:anim>
                                    <p:anim calcmode="lin" valueType="num">
                                      <p:cBhvr>
                                        <p:cTn id="284" dur="1250" fill="hold"/>
                                        <p:tgtEl>
                                          <p:spTgt spid="72"/>
                                        </p:tgtEl>
                                        <p:attrNameLst>
                                          <p:attrName>ppt_h</p:attrName>
                                        </p:attrNameLst>
                                      </p:cBhvr>
                                      <p:tavLst>
                                        <p:tav tm="0">
                                          <p:val>
                                            <p:fltVal val="0"/>
                                          </p:val>
                                        </p:tav>
                                        <p:tav tm="100000">
                                          <p:val>
                                            <p:strVal val="#ppt_h"/>
                                          </p:val>
                                        </p:tav>
                                      </p:tavLst>
                                    </p:anim>
                                    <p:anim calcmode="lin" valueType="num">
                                      <p:cBhvr>
                                        <p:cTn id="285" dur="1250" fill="hold"/>
                                        <p:tgtEl>
                                          <p:spTgt spid="72"/>
                                        </p:tgtEl>
                                        <p:attrNameLst>
                                          <p:attrName>style.rotation</p:attrName>
                                        </p:attrNameLst>
                                      </p:cBhvr>
                                      <p:tavLst>
                                        <p:tav tm="0">
                                          <p:val>
                                            <p:fltVal val="90"/>
                                          </p:val>
                                        </p:tav>
                                        <p:tav tm="100000">
                                          <p:val>
                                            <p:fltVal val="0"/>
                                          </p:val>
                                        </p:tav>
                                      </p:tavLst>
                                    </p:anim>
                                    <p:animEffect transition="in" filter="fade">
                                      <p:cBhvr>
                                        <p:cTn id="286" dur="1250"/>
                                        <p:tgtEl>
                                          <p:spTgt spid="72"/>
                                        </p:tgtEl>
                                      </p:cBhvr>
                                    </p:animEffect>
                                  </p:childTnLst>
                                </p:cTn>
                              </p:par>
                              <p:par>
                                <p:cTn id="287" presetID="31" presetClass="entr" presetSubtype="0" fill="hold" nodeType="withEffect">
                                  <p:stCondLst>
                                    <p:cond delay="500"/>
                                  </p:stCondLst>
                                  <p:childTnLst>
                                    <p:set>
                                      <p:cBhvr>
                                        <p:cTn id="288" dur="1" fill="hold">
                                          <p:stCondLst>
                                            <p:cond delay="0"/>
                                          </p:stCondLst>
                                        </p:cTn>
                                        <p:tgtEl>
                                          <p:spTgt spid="74"/>
                                        </p:tgtEl>
                                        <p:attrNameLst>
                                          <p:attrName>style.visibility</p:attrName>
                                        </p:attrNameLst>
                                      </p:cBhvr>
                                      <p:to>
                                        <p:strVal val="visible"/>
                                      </p:to>
                                    </p:set>
                                    <p:anim calcmode="lin" valueType="num">
                                      <p:cBhvr>
                                        <p:cTn id="289" dur="1250" fill="hold"/>
                                        <p:tgtEl>
                                          <p:spTgt spid="74"/>
                                        </p:tgtEl>
                                        <p:attrNameLst>
                                          <p:attrName>ppt_w</p:attrName>
                                        </p:attrNameLst>
                                      </p:cBhvr>
                                      <p:tavLst>
                                        <p:tav tm="0">
                                          <p:val>
                                            <p:fltVal val="0"/>
                                          </p:val>
                                        </p:tav>
                                        <p:tav tm="100000">
                                          <p:val>
                                            <p:strVal val="#ppt_w"/>
                                          </p:val>
                                        </p:tav>
                                      </p:tavLst>
                                    </p:anim>
                                    <p:anim calcmode="lin" valueType="num">
                                      <p:cBhvr>
                                        <p:cTn id="290" dur="1250" fill="hold"/>
                                        <p:tgtEl>
                                          <p:spTgt spid="74"/>
                                        </p:tgtEl>
                                        <p:attrNameLst>
                                          <p:attrName>ppt_h</p:attrName>
                                        </p:attrNameLst>
                                      </p:cBhvr>
                                      <p:tavLst>
                                        <p:tav tm="0">
                                          <p:val>
                                            <p:fltVal val="0"/>
                                          </p:val>
                                        </p:tav>
                                        <p:tav tm="100000">
                                          <p:val>
                                            <p:strVal val="#ppt_h"/>
                                          </p:val>
                                        </p:tav>
                                      </p:tavLst>
                                    </p:anim>
                                    <p:anim calcmode="lin" valueType="num">
                                      <p:cBhvr>
                                        <p:cTn id="291" dur="1250" fill="hold"/>
                                        <p:tgtEl>
                                          <p:spTgt spid="74"/>
                                        </p:tgtEl>
                                        <p:attrNameLst>
                                          <p:attrName>style.rotation</p:attrName>
                                        </p:attrNameLst>
                                      </p:cBhvr>
                                      <p:tavLst>
                                        <p:tav tm="0">
                                          <p:val>
                                            <p:fltVal val="90"/>
                                          </p:val>
                                        </p:tav>
                                        <p:tav tm="100000">
                                          <p:val>
                                            <p:fltVal val="0"/>
                                          </p:val>
                                        </p:tav>
                                      </p:tavLst>
                                    </p:anim>
                                    <p:animEffect transition="in" filter="fade">
                                      <p:cBhvr>
                                        <p:cTn id="292" dur="1250"/>
                                        <p:tgtEl>
                                          <p:spTgt spid="74"/>
                                        </p:tgtEl>
                                      </p:cBhvr>
                                    </p:animEffect>
                                  </p:childTnLst>
                                </p:cTn>
                              </p:par>
                              <p:par>
                                <p:cTn id="293" presetID="31" presetClass="entr" presetSubtype="0" fill="hold" nodeType="withEffect">
                                  <p:stCondLst>
                                    <p:cond delay="500"/>
                                  </p:stCondLst>
                                  <p:childTnLst>
                                    <p:set>
                                      <p:cBhvr>
                                        <p:cTn id="294" dur="1" fill="hold">
                                          <p:stCondLst>
                                            <p:cond delay="0"/>
                                          </p:stCondLst>
                                        </p:cTn>
                                        <p:tgtEl>
                                          <p:spTgt spid="75"/>
                                        </p:tgtEl>
                                        <p:attrNameLst>
                                          <p:attrName>style.visibility</p:attrName>
                                        </p:attrNameLst>
                                      </p:cBhvr>
                                      <p:to>
                                        <p:strVal val="visible"/>
                                      </p:to>
                                    </p:set>
                                    <p:anim calcmode="lin" valueType="num">
                                      <p:cBhvr>
                                        <p:cTn id="295" dur="1250" fill="hold"/>
                                        <p:tgtEl>
                                          <p:spTgt spid="75"/>
                                        </p:tgtEl>
                                        <p:attrNameLst>
                                          <p:attrName>ppt_w</p:attrName>
                                        </p:attrNameLst>
                                      </p:cBhvr>
                                      <p:tavLst>
                                        <p:tav tm="0">
                                          <p:val>
                                            <p:fltVal val="0"/>
                                          </p:val>
                                        </p:tav>
                                        <p:tav tm="100000">
                                          <p:val>
                                            <p:strVal val="#ppt_w"/>
                                          </p:val>
                                        </p:tav>
                                      </p:tavLst>
                                    </p:anim>
                                    <p:anim calcmode="lin" valueType="num">
                                      <p:cBhvr>
                                        <p:cTn id="296" dur="1250" fill="hold"/>
                                        <p:tgtEl>
                                          <p:spTgt spid="75"/>
                                        </p:tgtEl>
                                        <p:attrNameLst>
                                          <p:attrName>ppt_h</p:attrName>
                                        </p:attrNameLst>
                                      </p:cBhvr>
                                      <p:tavLst>
                                        <p:tav tm="0">
                                          <p:val>
                                            <p:fltVal val="0"/>
                                          </p:val>
                                        </p:tav>
                                        <p:tav tm="100000">
                                          <p:val>
                                            <p:strVal val="#ppt_h"/>
                                          </p:val>
                                        </p:tav>
                                      </p:tavLst>
                                    </p:anim>
                                    <p:anim calcmode="lin" valueType="num">
                                      <p:cBhvr>
                                        <p:cTn id="297" dur="1250" fill="hold"/>
                                        <p:tgtEl>
                                          <p:spTgt spid="75"/>
                                        </p:tgtEl>
                                        <p:attrNameLst>
                                          <p:attrName>style.rotation</p:attrName>
                                        </p:attrNameLst>
                                      </p:cBhvr>
                                      <p:tavLst>
                                        <p:tav tm="0">
                                          <p:val>
                                            <p:fltVal val="90"/>
                                          </p:val>
                                        </p:tav>
                                        <p:tav tm="100000">
                                          <p:val>
                                            <p:fltVal val="0"/>
                                          </p:val>
                                        </p:tav>
                                      </p:tavLst>
                                    </p:anim>
                                    <p:animEffect transition="in" filter="fade">
                                      <p:cBhvr>
                                        <p:cTn id="298" dur="1250"/>
                                        <p:tgtEl>
                                          <p:spTgt spid="75"/>
                                        </p:tgtEl>
                                      </p:cBhvr>
                                    </p:animEffect>
                                  </p:childTnLst>
                                </p:cTn>
                              </p:par>
                              <p:par>
                                <p:cTn id="299" presetID="31" presetClass="entr" presetSubtype="0" fill="hold" nodeType="withEffect">
                                  <p:stCondLst>
                                    <p:cond delay="500"/>
                                  </p:stCondLst>
                                  <p:childTnLst>
                                    <p:set>
                                      <p:cBhvr>
                                        <p:cTn id="300" dur="1" fill="hold">
                                          <p:stCondLst>
                                            <p:cond delay="0"/>
                                          </p:stCondLst>
                                        </p:cTn>
                                        <p:tgtEl>
                                          <p:spTgt spid="76"/>
                                        </p:tgtEl>
                                        <p:attrNameLst>
                                          <p:attrName>style.visibility</p:attrName>
                                        </p:attrNameLst>
                                      </p:cBhvr>
                                      <p:to>
                                        <p:strVal val="visible"/>
                                      </p:to>
                                    </p:set>
                                    <p:anim calcmode="lin" valueType="num">
                                      <p:cBhvr>
                                        <p:cTn id="301" dur="1250" fill="hold"/>
                                        <p:tgtEl>
                                          <p:spTgt spid="76"/>
                                        </p:tgtEl>
                                        <p:attrNameLst>
                                          <p:attrName>ppt_w</p:attrName>
                                        </p:attrNameLst>
                                      </p:cBhvr>
                                      <p:tavLst>
                                        <p:tav tm="0">
                                          <p:val>
                                            <p:fltVal val="0"/>
                                          </p:val>
                                        </p:tav>
                                        <p:tav tm="100000">
                                          <p:val>
                                            <p:strVal val="#ppt_w"/>
                                          </p:val>
                                        </p:tav>
                                      </p:tavLst>
                                    </p:anim>
                                    <p:anim calcmode="lin" valueType="num">
                                      <p:cBhvr>
                                        <p:cTn id="302" dur="1250" fill="hold"/>
                                        <p:tgtEl>
                                          <p:spTgt spid="76"/>
                                        </p:tgtEl>
                                        <p:attrNameLst>
                                          <p:attrName>ppt_h</p:attrName>
                                        </p:attrNameLst>
                                      </p:cBhvr>
                                      <p:tavLst>
                                        <p:tav tm="0">
                                          <p:val>
                                            <p:fltVal val="0"/>
                                          </p:val>
                                        </p:tav>
                                        <p:tav tm="100000">
                                          <p:val>
                                            <p:strVal val="#ppt_h"/>
                                          </p:val>
                                        </p:tav>
                                      </p:tavLst>
                                    </p:anim>
                                    <p:anim calcmode="lin" valueType="num">
                                      <p:cBhvr>
                                        <p:cTn id="303" dur="1250" fill="hold"/>
                                        <p:tgtEl>
                                          <p:spTgt spid="76"/>
                                        </p:tgtEl>
                                        <p:attrNameLst>
                                          <p:attrName>style.rotation</p:attrName>
                                        </p:attrNameLst>
                                      </p:cBhvr>
                                      <p:tavLst>
                                        <p:tav tm="0">
                                          <p:val>
                                            <p:fltVal val="90"/>
                                          </p:val>
                                        </p:tav>
                                        <p:tav tm="100000">
                                          <p:val>
                                            <p:fltVal val="0"/>
                                          </p:val>
                                        </p:tav>
                                      </p:tavLst>
                                    </p:anim>
                                    <p:animEffect transition="in" filter="fade">
                                      <p:cBhvr>
                                        <p:cTn id="304" dur="1250"/>
                                        <p:tgtEl>
                                          <p:spTgt spid="76"/>
                                        </p:tgtEl>
                                      </p:cBhvr>
                                    </p:animEffect>
                                  </p:childTnLst>
                                </p:cTn>
                              </p:par>
                              <p:par>
                                <p:cTn id="305" presetID="31" presetClass="entr" presetSubtype="0" fill="hold" nodeType="withEffect">
                                  <p:stCondLst>
                                    <p:cond delay="500"/>
                                  </p:stCondLst>
                                  <p:childTnLst>
                                    <p:set>
                                      <p:cBhvr>
                                        <p:cTn id="306" dur="1" fill="hold">
                                          <p:stCondLst>
                                            <p:cond delay="0"/>
                                          </p:stCondLst>
                                        </p:cTn>
                                        <p:tgtEl>
                                          <p:spTgt spid="77"/>
                                        </p:tgtEl>
                                        <p:attrNameLst>
                                          <p:attrName>style.visibility</p:attrName>
                                        </p:attrNameLst>
                                      </p:cBhvr>
                                      <p:to>
                                        <p:strVal val="visible"/>
                                      </p:to>
                                    </p:set>
                                    <p:anim calcmode="lin" valueType="num">
                                      <p:cBhvr>
                                        <p:cTn id="307" dur="1250" fill="hold"/>
                                        <p:tgtEl>
                                          <p:spTgt spid="77"/>
                                        </p:tgtEl>
                                        <p:attrNameLst>
                                          <p:attrName>ppt_w</p:attrName>
                                        </p:attrNameLst>
                                      </p:cBhvr>
                                      <p:tavLst>
                                        <p:tav tm="0">
                                          <p:val>
                                            <p:fltVal val="0"/>
                                          </p:val>
                                        </p:tav>
                                        <p:tav tm="100000">
                                          <p:val>
                                            <p:strVal val="#ppt_w"/>
                                          </p:val>
                                        </p:tav>
                                      </p:tavLst>
                                    </p:anim>
                                    <p:anim calcmode="lin" valueType="num">
                                      <p:cBhvr>
                                        <p:cTn id="308" dur="1250" fill="hold"/>
                                        <p:tgtEl>
                                          <p:spTgt spid="77"/>
                                        </p:tgtEl>
                                        <p:attrNameLst>
                                          <p:attrName>ppt_h</p:attrName>
                                        </p:attrNameLst>
                                      </p:cBhvr>
                                      <p:tavLst>
                                        <p:tav tm="0">
                                          <p:val>
                                            <p:fltVal val="0"/>
                                          </p:val>
                                        </p:tav>
                                        <p:tav tm="100000">
                                          <p:val>
                                            <p:strVal val="#ppt_h"/>
                                          </p:val>
                                        </p:tav>
                                      </p:tavLst>
                                    </p:anim>
                                    <p:anim calcmode="lin" valueType="num">
                                      <p:cBhvr>
                                        <p:cTn id="309" dur="1250" fill="hold"/>
                                        <p:tgtEl>
                                          <p:spTgt spid="77"/>
                                        </p:tgtEl>
                                        <p:attrNameLst>
                                          <p:attrName>style.rotation</p:attrName>
                                        </p:attrNameLst>
                                      </p:cBhvr>
                                      <p:tavLst>
                                        <p:tav tm="0">
                                          <p:val>
                                            <p:fltVal val="90"/>
                                          </p:val>
                                        </p:tav>
                                        <p:tav tm="100000">
                                          <p:val>
                                            <p:fltVal val="0"/>
                                          </p:val>
                                        </p:tav>
                                      </p:tavLst>
                                    </p:anim>
                                    <p:animEffect transition="in" filter="fade">
                                      <p:cBhvr>
                                        <p:cTn id="310" dur="1250"/>
                                        <p:tgtEl>
                                          <p:spTgt spid="77"/>
                                        </p:tgtEl>
                                      </p:cBhvr>
                                    </p:animEffect>
                                  </p:childTnLst>
                                </p:cTn>
                              </p:par>
                              <p:par>
                                <p:cTn id="311" presetID="31" presetClass="entr" presetSubtype="0" fill="hold" nodeType="withEffect">
                                  <p:stCondLst>
                                    <p:cond delay="500"/>
                                  </p:stCondLst>
                                  <p:childTnLst>
                                    <p:set>
                                      <p:cBhvr>
                                        <p:cTn id="312" dur="1" fill="hold">
                                          <p:stCondLst>
                                            <p:cond delay="0"/>
                                          </p:stCondLst>
                                        </p:cTn>
                                        <p:tgtEl>
                                          <p:spTgt spid="78"/>
                                        </p:tgtEl>
                                        <p:attrNameLst>
                                          <p:attrName>style.visibility</p:attrName>
                                        </p:attrNameLst>
                                      </p:cBhvr>
                                      <p:to>
                                        <p:strVal val="visible"/>
                                      </p:to>
                                    </p:set>
                                    <p:anim calcmode="lin" valueType="num">
                                      <p:cBhvr>
                                        <p:cTn id="313" dur="1250" fill="hold"/>
                                        <p:tgtEl>
                                          <p:spTgt spid="78"/>
                                        </p:tgtEl>
                                        <p:attrNameLst>
                                          <p:attrName>ppt_w</p:attrName>
                                        </p:attrNameLst>
                                      </p:cBhvr>
                                      <p:tavLst>
                                        <p:tav tm="0">
                                          <p:val>
                                            <p:fltVal val="0"/>
                                          </p:val>
                                        </p:tav>
                                        <p:tav tm="100000">
                                          <p:val>
                                            <p:strVal val="#ppt_w"/>
                                          </p:val>
                                        </p:tav>
                                      </p:tavLst>
                                    </p:anim>
                                    <p:anim calcmode="lin" valueType="num">
                                      <p:cBhvr>
                                        <p:cTn id="314" dur="1250" fill="hold"/>
                                        <p:tgtEl>
                                          <p:spTgt spid="78"/>
                                        </p:tgtEl>
                                        <p:attrNameLst>
                                          <p:attrName>ppt_h</p:attrName>
                                        </p:attrNameLst>
                                      </p:cBhvr>
                                      <p:tavLst>
                                        <p:tav tm="0">
                                          <p:val>
                                            <p:fltVal val="0"/>
                                          </p:val>
                                        </p:tav>
                                        <p:tav tm="100000">
                                          <p:val>
                                            <p:strVal val="#ppt_h"/>
                                          </p:val>
                                        </p:tav>
                                      </p:tavLst>
                                    </p:anim>
                                    <p:anim calcmode="lin" valueType="num">
                                      <p:cBhvr>
                                        <p:cTn id="315" dur="1250" fill="hold"/>
                                        <p:tgtEl>
                                          <p:spTgt spid="78"/>
                                        </p:tgtEl>
                                        <p:attrNameLst>
                                          <p:attrName>style.rotation</p:attrName>
                                        </p:attrNameLst>
                                      </p:cBhvr>
                                      <p:tavLst>
                                        <p:tav tm="0">
                                          <p:val>
                                            <p:fltVal val="90"/>
                                          </p:val>
                                        </p:tav>
                                        <p:tav tm="100000">
                                          <p:val>
                                            <p:fltVal val="0"/>
                                          </p:val>
                                        </p:tav>
                                      </p:tavLst>
                                    </p:anim>
                                    <p:animEffect transition="in" filter="fade">
                                      <p:cBhvr>
                                        <p:cTn id="316" dur="1250"/>
                                        <p:tgtEl>
                                          <p:spTgt spid="78"/>
                                        </p:tgtEl>
                                      </p:cBhvr>
                                    </p:animEffect>
                                  </p:childTnLst>
                                </p:cTn>
                              </p:par>
                              <p:par>
                                <p:cTn id="317" presetID="31" presetClass="entr" presetSubtype="0" fill="hold" nodeType="withEffect">
                                  <p:stCondLst>
                                    <p:cond delay="500"/>
                                  </p:stCondLst>
                                  <p:childTnLst>
                                    <p:set>
                                      <p:cBhvr>
                                        <p:cTn id="318" dur="1" fill="hold">
                                          <p:stCondLst>
                                            <p:cond delay="0"/>
                                          </p:stCondLst>
                                        </p:cTn>
                                        <p:tgtEl>
                                          <p:spTgt spid="79"/>
                                        </p:tgtEl>
                                        <p:attrNameLst>
                                          <p:attrName>style.visibility</p:attrName>
                                        </p:attrNameLst>
                                      </p:cBhvr>
                                      <p:to>
                                        <p:strVal val="visible"/>
                                      </p:to>
                                    </p:set>
                                    <p:anim calcmode="lin" valueType="num">
                                      <p:cBhvr>
                                        <p:cTn id="319" dur="1250" fill="hold"/>
                                        <p:tgtEl>
                                          <p:spTgt spid="79"/>
                                        </p:tgtEl>
                                        <p:attrNameLst>
                                          <p:attrName>ppt_w</p:attrName>
                                        </p:attrNameLst>
                                      </p:cBhvr>
                                      <p:tavLst>
                                        <p:tav tm="0">
                                          <p:val>
                                            <p:fltVal val="0"/>
                                          </p:val>
                                        </p:tav>
                                        <p:tav tm="100000">
                                          <p:val>
                                            <p:strVal val="#ppt_w"/>
                                          </p:val>
                                        </p:tav>
                                      </p:tavLst>
                                    </p:anim>
                                    <p:anim calcmode="lin" valueType="num">
                                      <p:cBhvr>
                                        <p:cTn id="320" dur="1250" fill="hold"/>
                                        <p:tgtEl>
                                          <p:spTgt spid="79"/>
                                        </p:tgtEl>
                                        <p:attrNameLst>
                                          <p:attrName>ppt_h</p:attrName>
                                        </p:attrNameLst>
                                      </p:cBhvr>
                                      <p:tavLst>
                                        <p:tav tm="0">
                                          <p:val>
                                            <p:fltVal val="0"/>
                                          </p:val>
                                        </p:tav>
                                        <p:tav tm="100000">
                                          <p:val>
                                            <p:strVal val="#ppt_h"/>
                                          </p:val>
                                        </p:tav>
                                      </p:tavLst>
                                    </p:anim>
                                    <p:anim calcmode="lin" valueType="num">
                                      <p:cBhvr>
                                        <p:cTn id="321" dur="1250" fill="hold"/>
                                        <p:tgtEl>
                                          <p:spTgt spid="79"/>
                                        </p:tgtEl>
                                        <p:attrNameLst>
                                          <p:attrName>style.rotation</p:attrName>
                                        </p:attrNameLst>
                                      </p:cBhvr>
                                      <p:tavLst>
                                        <p:tav tm="0">
                                          <p:val>
                                            <p:fltVal val="90"/>
                                          </p:val>
                                        </p:tav>
                                        <p:tav tm="100000">
                                          <p:val>
                                            <p:fltVal val="0"/>
                                          </p:val>
                                        </p:tav>
                                      </p:tavLst>
                                    </p:anim>
                                    <p:animEffect transition="in" filter="fade">
                                      <p:cBhvr>
                                        <p:cTn id="322" dur="1250"/>
                                        <p:tgtEl>
                                          <p:spTgt spid="79"/>
                                        </p:tgtEl>
                                      </p:cBhvr>
                                    </p:animEffect>
                                  </p:childTnLst>
                                </p:cTn>
                              </p:par>
                              <p:par>
                                <p:cTn id="323" presetID="31" presetClass="entr" presetSubtype="0" fill="hold" nodeType="withEffect">
                                  <p:stCondLst>
                                    <p:cond delay="500"/>
                                  </p:stCondLst>
                                  <p:childTnLst>
                                    <p:set>
                                      <p:cBhvr>
                                        <p:cTn id="324" dur="1" fill="hold">
                                          <p:stCondLst>
                                            <p:cond delay="0"/>
                                          </p:stCondLst>
                                        </p:cTn>
                                        <p:tgtEl>
                                          <p:spTgt spid="80"/>
                                        </p:tgtEl>
                                        <p:attrNameLst>
                                          <p:attrName>style.visibility</p:attrName>
                                        </p:attrNameLst>
                                      </p:cBhvr>
                                      <p:to>
                                        <p:strVal val="visible"/>
                                      </p:to>
                                    </p:set>
                                    <p:anim calcmode="lin" valueType="num">
                                      <p:cBhvr>
                                        <p:cTn id="325" dur="1250" fill="hold"/>
                                        <p:tgtEl>
                                          <p:spTgt spid="80"/>
                                        </p:tgtEl>
                                        <p:attrNameLst>
                                          <p:attrName>ppt_w</p:attrName>
                                        </p:attrNameLst>
                                      </p:cBhvr>
                                      <p:tavLst>
                                        <p:tav tm="0">
                                          <p:val>
                                            <p:fltVal val="0"/>
                                          </p:val>
                                        </p:tav>
                                        <p:tav tm="100000">
                                          <p:val>
                                            <p:strVal val="#ppt_w"/>
                                          </p:val>
                                        </p:tav>
                                      </p:tavLst>
                                    </p:anim>
                                    <p:anim calcmode="lin" valueType="num">
                                      <p:cBhvr>
                                        <p:cTn id="326" dur="1250" fill="hold"/>
                                        <p:tgtEl>
                                          <p:spTgt spid="80"/>
                                        </p:tgtEl>
                                        <p:attrNameLst>
                                          <p:attrName>ppt_h</p:attrName>
                                        </p:attrNameLst>
                                      </p:cBhvr>
                                      <p:tavLst>
                                        <p:tav tm="0">
                                          <p:val>
                                            <p:fltVal val="0"/>
                                          </p:val>
                                        </p:tav>
                                        <p:tav tm="100000">
                                          <p:val>
                                            <p:strVal val="#ppt_h"/>
                                          </p:val>
                                        </p:tav>
                                      </p:tavLst>
                                    </p:anim>
                                    <p:anim calcmode="lin" valueType="num">
                                      <p:cBhvr>
                                        <p:cTn id="327" dur="1250" fill="hold"/>
                                        <p:tgtEl>
                                          <p:spTgt spid="80"/>
                                        </p:tgtEl>
                                        <p:attrNameLst>
                                          <p:attrName>style.rotation</p:attrName>
                                        </p:attrNameLst>
                                      </p:cBhvr>
                                      <p:tavLst>
                                        <p:tav tm="0">
                                          <p:val>
                                            <p:fltVal val="90"/>
                                          </p:val>
                                        </p:tav>
                                        <p:tav tm="100000">
                                          <p:val>
                                            <p:fltVal val="0"/>
                                          </p:val>
                                        </p:tav>
                                      </p:tavLst>
                                    </p:anim>
                                    <p:animEffect transition="in" filter="fade">
                                      <p:cBhvr>
                                        <p:cTn id="328" dur="1250"/>
                                        <p:tgtEl>
                                          <p:spTgt spid="80"/>
                                        </p:tgtEl>
                                      </p:cBhvr>
                                    </p:animEffect>
                                  </p:childTnLst>
                                </p:cTn>
                              </p:par>
                              <p:par>
                                <p:cTn id="329" presetID="31" presetClass="entr" presetSubtype="0" fill="hold" nodeType="withEffect">
                                  <p:stCondLst>
                                    <p:cond delay="500"/>
                                  </p:stCondLst>
                                  <p:childTnLst>
                                    <p:set>
                                      <p:cBhvr>
                                        <p:cTn id="330" dur="1" fill="hold">
                                          <p:stCondLst>
                                            <p:cond delay="0"/>
                                          </p:stCondLst>
                                        </p:cTn>
                                        <p:tgtEl>
                                          <p:spTgt spid="81"/>
                                        </p:tgtEl>
                                        <p:attrNameLst>
                                          <p:attrName>style.visibility</p:attrName>
                                        </p:attrNameLst>
                                      </p:cBhvr>
                                      <p:to>
                                        <p:strVal val="visible"/>
                                      </p:to>
                                    </p:set>
                                    <p:anim calcmode="lin" valueType="num">
                                      <p:cBhvr>
                                        <p:cTn id="331" dur="1250" fill="hold"/>
                                        <p:tgtEl>
                                          <p:spTgt spid="81"/>
                                        </p:tgtEl>
                                        <p:attrNameLst>
                                          <p:attrName>ppt_w</p:attrName>
                                        </p:attrNameLst>
                                      </p:cBhvr>
                                      <p:tavLst>
                                        <p:tav tm="0">
                                          <p:val>
                                            <p:fltVal val="0"/>
                                          </p:val>
                                        </p:tav>
                                        <p:tav tm="100000">
                                          <p:val>
                                            <p:strVal val="#ppt_w"/>
                                          </p:val>
                                        </p:tav>
                                      </p:tavLst>
                                    </p:anim>
                                    <p:anim calcmode="lin" valueType="num">
                                      <p:cBhvr>
                                        <p:cTn id="332" dur="1250" fill="hold"/>
                                        <p:tgtEl>
                                          <p:spTgt spid="81"/>
                                        </p:tgtEl>
                                        <p:attrNameLst>
                                          <p:attrName>ppt_h</p:attrName>
                                        </p:attrNameLst>
                                      </p:cBhvr>
                                      <p:tavLst>
                                        <p:tav tm="0">
                                          <p:val>
                                            <p:fltVal val="0"/>
                                          </p:val>
                                        </p:tav>
                                        <p:tav tm="100000">
                                          <p:val>
                                            <p:strVal val="#ppt_h"/>
                                          </p:val>
                                        </p:tav>
                                      </p:tavLst>
                                    </p:anim>
                                    <p:anim calcmode="lin" valueType="num">
                                      <p:cBhvr>
                                        <p:cTn id="333" dur="1250" fill="hold"/>
                                        <p:tgtEl>
                                          <p:spTgt spid="81"/>
                                        </p:tgtEl>
                                        <p:attrNameLst>
                                          <p:attrName>style.rotation</p:attrName>
                                        </p:attrNameLst>
                                      </p:cBhvr>
                                      <p:tavLst>
                                        <p:tav tm="0">
                                          <p:val>
                                            <p:fltVal val="90"/>
                                          </p:val>
                                        </p:tav>
                                        <p:tav tm="100000">
                                          <p:val>
                                            <p:fltVal val="0"/>
                                          </p:val>
                                        </p:tav>
                                      </p:tavLst>
                                    </p:anim>
                                    <p:animEffect transition="in" filter="fade">
                                      <p:cBhvr>
                                        <p:cTn id="334" dur="1250"/>
                                        <p:tgtEl>
                                          <p:spTgt spid="81"/>
                                        </p:tgtEl>
                                      </p:cBhvr>
                                    </p:animEffect>
                                  </p:childTnLst>
                                </p:cTn>
                              </p:par>
                              <p:par>
                                <p:cTn id="335" presetID="31" presetClass="entr" presetSubtype="0" fill="hold" nodeType="withEffect">
                                  <p:stCondLst>
                                    <p:cond delay="500"/>
                                  </p:stCondLst>
                                  <p:childTnLst>
                                    <p:set>
                                      <p:cBhvr>
                                        <p:cTn id="336" dur="1" fill="hold">
                                          <p:stCondLst>
                                            <p:cond delay="0"/>
                                          </p:stCondLst>
                                        </p:cTn>
                                        <p:tgtEl>
                                          <p:spTgt spid="82"/>
                                        </p:tgtEl>
                                        <p:attrNameLst>
                                          <p:attrName>style.visibility</p:attrName>
                                        </p:attrNameLst>
                                      </p:cBhvr>
                                      <p:to>
                                        <p:strVal val="visible"/>
                                      </p:to>
                                    </p:set>
                                    <p:anim calcmode="lin" valueType="num">
                                      <p:cBhvr>
                                        <p:cTn id="337" dur="1250" fill="hold"/>
                                        <p:tgtEl>
                                          <p:spTgt spid="82"/>
                                        </p:tgtEl>
                                        <p:attrNameLst>
                                          <p:attrName>ppt_w</p:attrName>
                                        </p:attrNameLst>
                                      </p:cBhvr>
                                      <p:tavLst>
                                        <p:tav tm="0">
                                          <p:val>
                                            <p:fltVal val="0"/>
                                          </p:val>
                                        </p:tav>
                                        <p:tav tm="100000">
                                          <p:val>
                                            <p:strVal val="#ppt_w"/>
                                          </p:val>
                                        </p:tav>
                                      </p:tavLst>
                                    </p:anim>
                                    <p:anim calcmode="lin" valueType="num">
                                      <p:cBhvr>
                                        <p:cTn id="338" dur="1250" fill="hold"/>
                                        <p:tgtEl>
                                          <p:spTgt spid="82"/>
                                        </p:tgtEl>
                                        <p:attrNameLst>
                                          <p:attrName>ppt_h</p:attrName>
                                        </p:attrNameLst>
                                      </p:cBhvr>
                                      <p:tavLst>
                                        <p:tav tm="0">
                                          <p:val>
                                            <p:fltVal val="0"/>
                                          </p:val>
                                        </p:tav>
                                        <p:tav tm="100000">
                                          <p:val>
                                            <p:strVal val="#ppt_h"/>
                                          </p:val>
                                        </p:tav>
                                      </p:tavLst>
                                    </p:anim>
                                    <p:anim calcmode="lin" valueType="num">
                                      <p:cBhvr>
                                        <p:cTn id="339" dur="1250" fill="hold"/>
                                        <p:tgtEl>
                                          <p:spTgt spid="82"/>
                                        </p:tgtEl>
                                        <p:attrNameLst>
                                          <p:attrName>style.rotation</p:attrName>
                                        </p:attrNameLst>
                                      </p:cBhvr>
                                      <p:tavLst>
                                        <p:tav tm="0">
                                          <p:val>
                                            <p:fltVal val="90"/>
                                          </p:val>
                                        </p:tav>
                                        <p:tav tm="100000">
                                          <p:val>
                                            <p:fltVal val="0"/>
                                          </p:val>
                                        </p:tav>
                                      </p:tavLst>
                                    </p:anim>
                                    <p:animEffect transition="in" filter="fade">
                                      <p:cBhvr>
                                        <p:cTn id="340" dur="1250"/>
                                        <p:tgtEl>
                                          <p:spTgt spid="82"/>
                                        </p:tgtEl>
                                      </p:cBhvr>
                                    </p:animEffect>
                                  </p:childTnLst>
                                </p:cTn>
                              </p:par>
                              <p:par>
                                <p:cTn id="341" presetID="31" presetClass="entr" presetSubtype="0" fill="hold" nodeType="withEffect">
                                  <p:stCondLst>
                                    <p:cond delay="500"/>
                                  </p:stCondLst>
                                  <p:childTnLst>
                                    <p:set>
                                      <p:cBhvr>
                                        <p:cTn id="342" dur="1" fill="hold">
                                          <p:stCondLst>
                                            <p:cond delay="0"/>
                                          </p:stCondLst>
                                        </p:cTn>
                                        <p:tgtEl>
                                          <p:spTgt spid="83"/>
                                        </p:tgtEl>
                                        <p:attrNameLst>
                                          <p:attrName>style.visibility</p:attrName>
                                        </p:attrNameLst>
                                      </p:cBhvr>
                                      <p:to>
                                        <p:strVal val="visible"/>
                                      </p:to>
                                    </p:set>
                                    <p:anim calcmode="lin" valueType="num">
                                      <p:cBhvr>
                                        <p:cTn id="343" dur="1250" fill="hold"/>
                                        <p:tgtEl>
                                          <p:spTgt spid="83"/>
                                        </p:tgtEl>
                                        <p:attrNameLst>
                                          <p:attrName>ppt_w</p:attrName>
                                        </p:attrNameLst>
                                      </p:cBhvr>
                                      <p:tavLst>
                                        <p:tav tm="0">
                                          <p:val>
                                            <p:fltVal val="0"/>
                                          </p:val>
                                        </p:tav>
                                        <p:tav tm="100000">
                                          <p:val>
                                            <p:strVal val="#ppt_w"/>
                                          </p:val>
                                        </p:tav>
                                      </p:tavLst>
                                    </p:anim>
                                    <p:anim calcmode="lin" valueType="num">
                                      <p:cBhvr>
                                        <p:cTn id="344" dur="1250" fill="hold"/>
                                        <p:tgtEl>
                                          <p:spTgt spid="83"/>
                                        </p:tgtEl>
                                        <p:attrNameLst>
                                          <p:attrName>ppt_h</p:attrName>
                                        </p:attrNameLst>
                                      </p:cBhvr>
                                      <p:tavLst>
                                        <p:tav tm="0">
                                          <p:val>
                                            <p:fltVal val="0"/>
                                          </p:val>
                                        </p:tav>
                                        <p:tav tm="100000">
                                          <p:val>
                                            <p:strVal val="#ppt_h"/>
                                          </p:val>
                                        </p:tav>
                                      </p:tavLst>
                                    </p:anim>
                                    <p:anim calcmode="lin" valueType="num">
                                      <p:cBhvr>
                                        <p:cTn id="345" dur="1250" fill="hold"/>
                                        <p:tgtEl>
                                          <p:spTgt spid="83"/>
                                        </p:tgtEl>
                                        <p:attrNameLst>
                                          <p:attrName>style.rotation</p:attrName>
                                        </p:attrNameLst>
                                      </p:cBhvr>
                                      <p:tavLst>
                                        <p:tav tm="0">
                                          <p:val>
                                            <p:fltVal val="90"/>
                                          </p:val>
                                        </p:tav>
                                        <p:tav tm="100000">
                                          <p:val>
                                            <p:fltVal val="0"/>
                                          </p:val>
                                        </p:tav>
                                      </p:tavLst>
                                    </p:anim>
                                    <p:animEffect transition="in" filter="fade">
                                      <p:cBhvr>
                                        <p:cTn id="346" dur="1250"/>
                                        <p:tgtEl>
                                          <p:spTgt spid="83"/>
                                        </p:tgtEl>
                                      </p:cBhvr>
                                    </p:animEffect>
                                  </p:childTnLst>
                                </p:cTn>
                              </p:par>
                              <p:par>
                                <p:cTn id="347" presetID="31" presetClass="entr" presetSubtype="0" fill="hold" nodeType="withEffect">
                                  <p:stCondLst>
                                    <p:cond delay="500"/>
                                  </p:stCondLst>
                                  <p:childTnLst>
                                    <p:set>
                                      <p:cBhvr>
                                        <p:cTn id="348" dur="1" fill="hold">
                                          <p:stCondLst>
                                            <p:cond delay="0"/>
                                          </p:stCondLst>
                                        </p:cTn>
                                        <p:tgtEl>
                                          <p:spTgt spid="84"/>
                                        </p:tgtEl>
                                        <p:attrNameLst>
                                          <p:attrName>style.visibility</p:attrName>
                                        </p:attrNameLst>
                                      </p:cBhvr>
                                      <p:to>
                                        <p:strVal val="visible"/>
                                      </p:to>
                                    </p:set>
                                    <p:anim calcmode="lin" valueType="num">
                                      <p:cBhvr>
                                        <p:cTn id="349" dur="1250" fill="hold"/>
                                        <p:tgtEl>
                                          <p:spTgt spid="84"/>
                                        </p:tgtEl>
                                        <p:attrNameLst>
                                          <p:attrName>ppt_w</p:attrName>
                                        </p:attrNameLst>
                                      </p:cBhvr>
                                      <p:tavLst>
                                        <p:tav tm="0">
                                          <p:val>
                                            <p:fltVal val="0"/>
                                          </p:val>
                                        </p:tav>
                                        <p:tav tm="100000">
                                          <p:val>
                                            <p:strVal val="#ppt_w"/>
                                          </p:val>
                                        </p:tav>
                                      </p:tavLst>
                                    </p:anim>
                                    <p:anim calcmode="lin" valueType="num">
                                      <p:cBhvr>
                                        <p:cTn id="350" dur="1250" fill="hold"/>
                                        <p:tgtEl>
                                          <p:spTgt spid="84"/>
                                        </p:tgtEl>
                                        <p:attrNameLst>
                                          <p:attrName>ppt_h</p:attrName>
                                        </p:attrNameLst>
                                      </p:cBhvr>
                                      <p:tavLst>
                                        <p:tav tm="0">
                                          <p:val>
                                            <p:fltVal val="0"/>
                                          </p:val>
                                        </p:tav>
                                        <p:tav tm="100000">
                                          <p:val>
                                            <p:strVal val="#ppt_h"/>
                                          </p:val>
                                        </p:tav>
                                      </p:tavLst>
                                    </p:anim>
                                    <p:anim calcmode="lin" valueType="num">
                                      <p:cBhvr>
                                        <p:cTn id="351" dur="1250" fill="hold"/>
                                        <p:tgtEl>
                                          <p:spTgt spid="84"/>
                                        </p:tgtEl>
                                        <p:attrNameLst>
                                          <p:attrName>style.rotation</p:attrName>
                                        </p:attrNameLst>
                                      </p:cBhvr>
                                      <p:tavLst>
                                        <p:tav tm="0">
                                          <p:val>
                                            <p:fltVal val="90"/>
                                          </p:val>
                                        </p:tav>
                                        <p:tav tm="100000">
                                          <p:val>
                                            <p:fltVal val="0"/>
                                          </p:val>
                                        </p:tav>
                                      </p:tavLst>
                                    </p:anim>
                                    <p:animEffect transition="in" filter="fade">
                                      <p:cBhvr>
                                        <p:cTn id="352" dur="1250"/>
                                        <p:tgtEl>
                                          <p:spTgt spid="84"/>
                                        </p:tgtEl>
                                      </p:cBhvr>
                                    </p:animEffect>
                                  </p:childTnLst>
                                </p:cTn>
                              </p:par>
                              <p:par>
                                <p:cTn id="353" presetID="31" presetClass="entr" presetSubtype="0" fill="hold" nodeType="withEffect">
                                  <p:stCondLst>
                                    <p:cond delay="500"/>
                                  </p:stCondLst>
                                  <p:childTnLst>
                                    <p:set>
                                      <p:cBhvr>
                                        <p:cTn id="354" dur="1" fill="hold">
                                          <p:stCondLst>
                                            <p:cond delay="0"/>
                                          </p:stCondLst>
                                        </p:cTn>
                                        <p:tgtEl>
                                          <p:spTgt spid="85"/>
                                        </p:tgtEl>
                                        <p:attrNameLst>
                                          <p:attrName>style.visibility</p:attrName>
                                        </p:attrNameLst>
                                      </p:cBhvr>
                                      <p:to>
                                        <p:strVal val="visible"/>
                                      </p:to>
                                    </p:set>
                                    <p:anim calcmode="lin" valueType="num">
                                      <p:cBhvr>
                                        <p:cTn id="355" dur="1250" fill="hold"/>
                                        <p:tgtEl>
                                          <p:spTgt spid="85"/>
                                        </p:tgtEl>
                                        <p:attrNameLst>
                                          <p:attrName>ppt_w</p:attrName>
                                        </p:attrNameLst>
                                      </p:cBhvr>
                                      <p:tavLst>
                                        <p:tav tm="0">
                                          <p:val>
                                            <p:fltVal val="0"/>
                                          </p:val>
                                        </p:tav>
                                        <p:tav tm="100000">
                                          <p:val>
                                            <p:strVal val="#ppt_w"/>
                                          </p:val>
                                        </p:tav>
                                      </p:tavLst>
                                    </p:anim>
                                    <p:anim calcmode="lin" valueType="num">
                                      <p:cBhvr>
                                        <p:cTn id="356" dur="1250" fill="hold"/>
                                        <p:tgtEl>
                                          <p:spTgt spid="85"/>
                                        </p:tgtEl>
                                        <p:attrNameLst>
                                          <p:attrName>ppt_h</p:attrName>
                                        </p:attrNameLst>
                                      </p:cBhvr>
                                      <p:tavLst>
                                        <p:tav tm="0">
                                          <p:val>
                                            <p:fltVal val="0"/>
                                          </p:val>
                                        </p:tav>
                                        <p:tav tm="100000">
                                          <p:val>
                                            <p:strVal val="#ppt_h"/>
                                          </p:val>
                                        </p:tav>
                                      </p:tavLst>
                                    </p:anim>
                                    <p:anim calcmode="lin" valueType="num">
                                      <p:cBhvr>
                                        <p:cTn id="357" dur="1250" fill="hold"/>
                                        <p:tgtEl>
                                          <p:spTgt spid="85"/>
                                        </p:tgtEl>
                                        <p:attrNameLst>
                                          <p:attrName>style.rotation</p:attrName>
                                        </p:attrNameLst>
                                      </p:cBhvr>
                                      <p:tavLst>
                                        <p:tav tm="0">
                                          <p:val>
                                            <p:fltVal val="90"/>
                                          </p:val>
                                        </p:tav>
                                        <p:tav tm="100000">
                                          <p:val>
                                            <p:fltVal val="0"/>
                                          </p:val>
                                        </p:tav>
                                      </p:tavLst>
                                    </p:anim>
                                    <p:animEffect transition="in" filter="fade">
                                      <p:cBhvr>
                                        <p:cTn id="358" dur="1250"/>
                                        <p:tgtEl>
                                          <p:spTgt spid="85"/>
                                        </p:tgtEl>
                                      </p:cBhvr>
                                    </p:animEffect>
                                  </p:childTnLst>
                                </p:cTn>
                              </p:par>
                              <p:par>
                                <p:cTn id="359" presetID="31" presetClass="entr" presetSubtype="0" fill="hold" nodeType="withEffect">
                                  <p:stCondLst>
                                    <p:cond delay="500"/>
                                  </p:stCondLst>
                                  <p:childTnLst>
                                    <p:set>
                                      <p:cBhvr>
                                        <p:cTn id="360" dur="1" fill="hold">
                                          <p:stCondLst>
                                            <p:cond delay="0"/>
                                          </p:stCondLst>
                                        </p:cTn>
                                        <p:tgtEl>
                                          <p:spTgt spid="86"/>
                                        </p:tgtEl>
                                        <p:attrNameLst>
                                          <p:attrName>style.visibility</p:attrName>
                                        </p:attrNameLst>
                                      </p:cBhvr>
                                      <p:to>
                                        <p:strVal val="visible"/>
                                      </p:to>
                                    </p:set>
                                    <p:anim calcmode="lin" valueType="num">
                                      <p:cBhvr>
                                        <p:cTn id="361" dur="1250" fill="hold"/>
                                        <p:tgtEl>
                                          <p:spTgt spid="86"/>
                                        </p:tgtEl>
                                        <p:attrNameLst>
                                          <p:attrName>ppt_w</p:attrName>
                                        </p:attrNameLst>
                                      </p:cBhvr>
                                      <p:tavLst>
                                        <p:tav tm="0">
                                          <p:val>
                                            <p:fltVal val="0"/>
                                          </p:val>
                                        </p:tav>
                                        <p:tav tm="100000">
                                          <p:val>
                                            <p:strVal val="#ppt_w"/>
                                          </p:val>
                                        </p:tav>
                                      </p:tavLst>
                                    </p:anim>
                                    <p:anim calcmode="lin" valueType="num">
                                      <p:cBhvr>
                                        <p:cTn id="362" dur="1250" fill="hold"/>
                                        <p:tgtEl>
                                          <p:spTgt spid="86"/>
                                        </p:tgtEl>
                                        <p:attrNameLst>
                                          <p:attrName>ppt_h</p:attrName>
                                        </p:attrNameLst>
                                      </p:cBhvr>
                                      <p:tavLst>
                                        <p:tav tm="0">
                                          <p:val>
                                            <p:fltVal val="0"/>
                                          </p:val>
                                        </p:tav>
                                        <p:tav tm="100000">
                                          <p:val>
                                            <p:strVal val="#ppt_h"/>
                                          </p:val>
                                        </p:tav>
                                      </p:tavLst>
                                    </p:anim>
                                    <p:anim calcmode="lin" valueType="num">
                                      <p:cBhvr>
                                        <p:cTn id="363" dur="1250" fill="hold"/>
                                        <p:tgtEl>
                                          <p:spTgt spid="86"/>
                                        </p:tgtEl>
                                        <p:attrNameLst>
                                          <p:attrName>style.rotation</p:attrName>
                                        </p:attrNameLst>
                                      </p:cBhvr>
                                      <p:tavLst>
                                        <p:tav tm="0">
                                          <p:val>
                                            <p:fltVal val="90"/>
                                          </p:val>
                                        </p:tav>
                                        <p:tav tm="100000">
                                          <p:val>
                                            <p:fltVal val="0"/>
                                          </p:val>
                                        </p:tav>
                                      </p:tavLst>
                                    </p:anim>
                                    <p:animEffect transition="in" filter="fade">
                                      <p:cBhvr>
                                        <p:cTn id="364" dur="1250"/>
                                        <p:tgtEl>
                                          <p:spTgt spid="86"/>
                                        </p:tgtEl>
                                      </p:cBhvr>
                                    </p:animEffect>
                                  </p:childTnLst>
                                </p:cTn>
                              </p:par>
                              <p:par>
                                <p:cTn id="365" presetID="31" presetClass="entr" presetSubtype="0" fill="hold" nodeType="withEffect">
                                  <p:stCondLst>
                                    <p:cond delay="500"/>
                                  </p:stCondLst>
                                  <p:childTnLst>
                                    <p:set>
                                      <p:cBhvr>
                                        <p:cTn id="366" dur="1" fill="hold">
                                          <p:stCondLst>
                                            <p:cond delay="0"/>
                                          </p:stCondLst>
                                        </p:cTn>
                                        <p:tgtEl>
                                          <p:spTgt spid="87"/>
                                        </p:tgtEl>
                                        <p:attrNameLst>
                                          <p:attrName>style.visibility</p:attrName>
                                        </p:attrNameLst>
                                      </p:cBhvr>
                                      <p:to>
                                        <p:strVal val="visible"/>
                                      </p:to>
                                    </p:set>
                                    <p:anim calcmode="lin" valueType="num">
                                      <p:cBhvr>
                                        <p:cTn id="367" dur="1250" fill="hold"/>
                                        <p:tgtEl>
                                          <p:spTgt spid="87"/>
                                        </p:tgtEl>
                                        <p:attrNameLst>
                                          <p:attrName>ppt_w</p:attrName>
                                        </p:attrNameLst>
                                      </p:cBhvr>
                                      <p:tavLst>
                                        <p:tav tm="0">
                                          <p:val>
                                            <p:fltVal val="0"/>
                                          </p:val>
                                        </p:tav>
                                        <p:tav tm="100000">
                                          <p:val>
                                            <p:strVal val="#ppt_w"/>
                                          </p:val>
                                        </p:tav>
                                      </p:tavLst>
                                    </p:anim>
                                    <p:anim calcmode="lin" valueType="num">
                                      <p:cBhvr>
                                        <p:cTn id="368" dur="1250" fill="hold"/>
                                        <p:tgtEl>
                                          <p:spTgt spid="87"/>
                                        </p:tgtEl>
                                        <p:attrNameLst>
                                          <p:attrName>ppt_h</p:attrName>
                                        </p:attrNameLst>
                                      </p:cBhvr>
                                      <p:tavLst>
                                        <p:tav tm="0">
                                          <p:val>
                                            <p:fltVal val="0"/>
                                          </p:val>
                                        </p:tav>
                                        <p:tav tm="100000">
                                          <p:val>
                                            <p:strVal val="#ppt_h"/>
                                          </p:val>
                                        </p:tav>
                                      </p:tavLst>
                                    </p:anim>
                                    <p:anim calcmode="lin" valueType="num">
                                      <p:cBhvr>
                                        <p:cTn id="369" dur="1250" fill="hold"/>
                                        <p:tgtEl>
                                          <p:spTgt spid="87"/>
                                        </p:tgtEl>
                                        <p:attrNameLst>
                                          <p:attrName>style.rotation</p:attrName>
                                        </p:attrNameLst>
                                      </p:cBhvr>
                                      <p:tavLst>
                                        <p:tav tm="0">
                                          <p:val>
                                            <p:fltVal val="90"/>
                                          </p:val>
                                        </p:tav>
                                        <p:tav tm="100000">
                                          <p:val>
                                            <p:fltVal val="0"/>
                                          </p:val>
                                        </p:tav>
                                      </p:tavLst>
                                    </p:anim>
                                    <p:animEffect transition="in" filter="fade">
                                      <p:cBhvr>
                                        <p:cTn id="370" dur="1250"/>
                                        <p:tgtEl>
                                          <p:spTgt spid="87"/>
                                        </p:tgtEl>
                                      </p:cBhvr>
                                    </p:animEffect>
                                  </p:childTnLst>
                                </p:cTn>
                              </p:par>
                              <p:par>
                                <p:cTn id="371" presetID="31" presetClass="entr" presetSubtype="0" fill="hold" nodeType="withEffect">
                                  <p:stCondLst>
                                    <p:cond delay="500"/>
                                  </p:stCondLst>
                                  <p:childTnLst>
                                    <p:set>
                                      <p:cBhvr>
                                        <p:cTn id="372" dur="1" fill="hold">
                                          <p:stCondLst>
                                            <p:cond delay="0"/>
                                          </p:stCondLst>
                                        </p:cTn>
                                        <p:tgtEl>
                                          <p:spTgt spid="88"/>
                                        </p:tgtEl>
                                        <p:attrNameLst>
                                          <p:attrName>style.visibility</p:attrName>
                                        </p:attrNameLst>
                                      </p:cBhvr>
                                      <p:to>
                                        <p:strVal val="visible"/>
                                      </p:to>
                                    </p:set>
                                    <p:anim calcmode="lin" valueType="num">
                                      <p:cBhvr>
                                        <p:cTn id="373" dur="1250" fill="hold"/>
                                        <p:tgtEl>
                                          <p:spTgt spid="88"/>
                                        </p:tgtEl>
                                        <p:attrNameLst>
                                          <p:attrName>ppt_w</p:attrName>
                                        </p:attrNameLst>
                                      </p:cBhvr>
                                      <p:tavLst>
                                        <p:tav tm="0">
                                          <p:val>
                                            <p:fltVal val="0"/>
                                          </p:val>
                                        </p:tav>
                                        <p:tav tm="100000">
                                          <p:val>
                                            <p:strVal val="#ppt_w"/>
                                          </p:val>
                                        </p:tav>
                                      </p:tavLst>
                                    </p:anim>
                                    <p:anim calcmode="lin" valueType="num">
                                      <p:cBhvr>
                                        <p:cTn id="374" dur="1250" fill="hold"/>
                                        <p:tgtEl>
                                          <p:spTgt spid="88"/>
                                        </p:tgtEl>
                                        <p:attrNameLst>
                                          <p:attrName>ppt_h</p:attrName>
                                        </p:attrNameLst>
                                      </p:cBhvr>
                                      <p:tavLst>
                                        <p:tav tm="0">
                                          <p:val>
                                            <p:fltVal val="0"/>
                                          </p:val>
                                        </p:tav>
                                        <p:tav tm="100000">
                                          <p:val>
                                            <p:strVal val="#ppt_h"/>
                                          </p:val>
                                        </p:tav>
                                      </p:tavLst>
                                    </p:anim>
                                    <p:anim calcmode="lin" valueType="num">
                                      <p:cBhvr>
                                        <p:cTn id="375" dur="1250" fill="hold"/>
                                        <p:tgtEl>
                                          <p:spTgt spid="88"/>
                                        </p:tgtEl>
                                        <p:attrNameLst>
                                          <p:attrName>style.rotation</p:attrName>
                                        </p:attrNameLst>
                                      </p:cBhvr>
                                      <p:tavLst>
                                        <p:tav tm="0">
                                          <p:val>
                                            <p:fltVal val="90"/>
                                          </p:val>
                                        </p:tav>
                                        <p:tav tm="100000">
                                          <p:val>
                                            <p:fltVal val="0"/>
                                          </p:val>
                                        </p:tav>
                                      </p:tavLst>
                                    </p:anim>
                                    <p:animEffect transition="in" filter="fade">
                                      <p:cBhvr>
                                        <p:cTn id="376" dur="1250"/>
                                        <p:tgtEl>
                                          <p:spTgt spid="88"/>
                                        </p:tgtEl>
                                      </p:cBhvr>
                                    </p:animEffect>
                                  </p:childTnLst>
                                </p:cTn>
                              </p:par>
                              <p:par>
                                <p:cTn id="377" presetID="31" presetClass="entr" presetSubtype="0" fill="hold" nodeType="withEffect">
                                  <p:stCondLst>
                                    <p:cond delay="500"/>
                                  </p:stCondLst>
                                  <p:childTnLst>
                                    <p:set>
                                      <p:cBhvr>
                                        <p:cTn id="378" dur="1" fill="hold">
                                          <p:stCondLst>
                                            <p:cond delay="0"/>
                                          </p:stCondLst>
                                        </p:cTn>
                                        <p:tgtEl>
                                          <p:spTgt spid="89"/>
                                        </p:tgtEl>
                                        <p:attrNameLst>
                                          <p:attrName>style.visibility</p:attrName>
                                        </p:attrNameLst>
                                      </p:cBhvr>
                                      <p:to>
                                        <p:strVal val="visible"/>
                                      </p:to>
                                    </p:set>
                                    <p:anim calcmode="lin" valueType="num">
                                      <p:cBhvr>
                                        <p:cTn id="379" dur="1250" fill="hold"/>
                                        <p:tgtEl>
                                          <p:spTgt spid="89"/>
                                        </p:tgtEl>
                                        <p:attrNameLst>
                                          <p:attrName>ppt_w</p:attrName>
                                        </p:attrNameLst>
                                      </p:cBhvr>
                                      <p:tavLst>
                                        <p:tav tm="0">
                                          <p:val>
                                            <p:fltVal val="0"/>
                                          </p:val>
                                        </p:tav>
                                        <p:tav tm="100000">
                                          <p:val>
                                            <p:strVal val="#ppt_w"/>
                                          </p:val>
                                        </p:tav>
                                      </p:tavLst>
                                    </p:anim>
                                    <p:anim calcmode="lin" valueType="num">
                                      <p:cBhvr>
                                        <p:cTn id="380" dur="1250" fill="hold"/>
                                        <p:tgtEl>
                                          <p:spTgt spid="89"/>
                                        </p:tgtEl>
                                        <p:attrNameLst>
                                          <p:attrName>ppt_h</p:attrName>
                                        </p:attrNameLst>
                                      </p:cBhvr>
                                      <p:tavLst>
                                        <p:tav tm="0">
                                          <p:val>
                                            <p:fltVal val="0"/>
                                          </p:val>
                                        </p:tav>
                                        <p:tav tm="100000">
                                          <p:val>
                                            <p:strVal val="#ppt_h"/>
                                          </p:val>
                                        </p:tav>
                                      </p:tavLst>
                                    </p:anim>
                                    <p:anim calcmode="lin" valueType="num">
                                      <p:cBhvr>
                                        <p:cTn id="381" dur="1250" fill="hold"/>
                                        <p:tgtEl>
                                          <p:spTgt spid="89"/>
                                        </p:tgtEl>
                                        <p:attrNameLst>
                                          <p:attrName>style.rotation</p:attrName>
                                        </p:attrNameLst>
                                      </p:cBhvr>
                                      <p:tavLst>
                                        <p:tav tm="0">
                                          <p:val>
                                            <p:fltVal val="90"/>
                                          </p:val>
                                        </p:tav>
                                        <p:tav tm="100000">
                                          <p:val>
                                            <p:fltVal val="0"/>
                                          </p:val>
                                        </p:tav>
                                      </p:tavLst>
                                    </p:anim>
                                    <p:animEffect transition="in" filter="fade">
                                      <p:cBhvr>
                                        <p:cTn id="382" dur="1250"/>
                                        <p:tgtEl>
                                          <p:spTgt spid="89"/>
                                        </p:tgtEl>
                                      </p:cBhvr>
                                    </p:animEffect>
                                  </p:childTnLst>
                                </p:cTn>
                              </p:par>
                              <p:par>
                                <p:cTn id="383" presetID="31" presetClass="entr" presetSubtype="0" fill="hold" nodeType="withEffect">
                                  <p:stCondLst>
                                    <p:cond delay="500"/>
                                  </p:stCondLst>
                                  <p:childTnLst>
                                    <p:set>
                                      <p:cBhvr>
                                        <p:cTn id="384" dur="1" fill="hold">
                                          <p:stCondLst>
                                            <p:cond delay="0"/>
                                          </p:stCondLst>
                                        </p:cTn>
                                        <p:tgtEl>
                                          <p:spTgt spid="90"/>
                                        </p:tgtEl>
                                        <p:attrNameLst>
                                          <p:attrName>style.visibility</p:attrName>
                                        </p:attrNameLst>
                                      </p:cBhvr>
                                      <p:to>
                                        <p:strVal val="visible"/>
                                      </p:to>
                                    </p:set>
                                    <p:anim calcmode="lin" valueType="num">
                                      <p:cBhvr>
                                        <p:cTn id="385" dur="1250" fill="hold"/>
                                        <p:tgtEl>
                                          <p:spTgt spid="90"/>
                                        </p:tgtEl>
                                        <p:attrNameLst>
                                          <p:attrName>ppt_w</p:attrName>
                                        </p:attrNameLst>
                                      </p:cBhvr>
                                      <p:tavLst>
                                        <p:tav tm="0">
                                          <p:val>
                                            <p:fltVal val="0"/>
                                          </p:val>
                                        </p:tav>
                                        <p:tav tm="100000">
                                          <p:val>
                                            <p:strVal val="#ppt_w"/>
                                          </p:val>
                                        </p:tav>
                                      </p:tavLst>
                                    </p:anim>
                                    <p:anim calcmode="lin" valueType="num">
                                      <p:cBhvr>
                                        <p:cTn id="386" dur="1250" fill="hold"/>
                                        <p:tgtEl>
                                          <p:spTgt spid="90"/>
                                        </p:tgtEl>
                                        <p:attrNameLst>
                                          <p:attrName>ppt_h</p:attrName>
                                        </p:attrNameLst>
                                      </p:cBhvr>
                                      <p:tavLst>
                                        <p:tav tm="0">
                                          <p:val>
                                            <p:fltVal val="0"/>
                                          </p:val>
                                        </p:tav>
                                        <p:tav tm="100000">
                                          <p:val>
                                            <p:strVal val="#ppt_h"/>
                                          </p:val>
                                        </p:tav>
                                      </p:tavLst>
                                    </p:anim>
                                    <p:anim calcmode="lin" valueType="num">
                                      <p:cBhvr>
                                        <p:cTn id="387" dur="1250" fill="hold"/>
                                        <p:tgtEl>
                                          <p:spTgt spid="90"/>
                                        </p:tgtEl>
                                        <p:attrNameLst>
                                          <p:attrName>style.rotation</p:attrName>
                                        </p:attrNameLst>
                                      </p:cBhvr>
                                      <p:tavLst>
                                        <p:tav tm="0">
                                          <p:val>
                                            <p:fltVal val="90"/>
                                          </p:val>
                                        </p:tav>
                                        <p:tav tm="100000">
                                          <p:val>
                                            <p:fltVal val="0"/>
                                          </p:val>
                                        </p:tav>
                                      </p:tavLst>
                                    </p:anim>
                                    <p:animEffect transition="in" filter="fade">
                                      <p:cBhvr>
                                        <p:cTn id="388" dur="1250"/>
                                        <p:tgtEl>
                                          <p:spTgt spid="90"/>
                                        </p:tgtEl>
                                      </p:cBhvr>
                                    </p:animEffect>
                                  </p:childTnLst>
                                </p:cTn>
                              </p:par>
                              <p:par>
                                <p:cTn id="389" presetID="31" presetClass="entr" presetSubtype="0" fill="hold" nodeType="withEffect">
                                  <p:stCondLst>
                                    <p:cond delay="500"/>
                                  </p:stCondLst>
                                  <p:childTnLst>
                                    <p:set>
                                      <p:cBhvr>
                                        <p:cTn id="390" dur="1" fill="hold">
                                          <p:stCondLst>
                                            <p:cond delay="0"/>
                                          </p:stCondLst>
                                        </p:cTn>
                                        <p:tgtEl>
                                          <p:spTgt spid="91"/>
                                        </p:tgtEl>
                                        <p:attrNameLst>
                                          <p:attrName>style.visibility</p:attrName>
                                        </p:attrNameLst>
                                      </p:cBhvr>
                                      <p:to>
                                        <p:strVal val="visible"/>
                                      </p:to>
                                    </p:set>
                                    <p:anim calcmode="lin" valueType="num">
                                      <p:cBhvr>
                                        <p:cTn id="391" dur="1250" fill="hold"/>
                                        <p:tgtEl>
                                          <p:spTgt spid="91"/>
                                        </p:tgtEl>
                                        <p:attrNameLst>
                                          <p:attrName>ppt_w</p:attrName>
                                        </p:attrNameLst>
                                      </p:cBhvr>
                                      <p:tavLst>
                                        <p:tav tm="0">
                                          <p:val>
                                            <p:fltVal val="0"/>
                                          </p:val>
                                        </p:tav>
                                        <p:tav tm="100000">
                                          <p:val>
                                            <p:strVal val="#ppt_w"/>
                                          </p:val>
                                        </p:tav>
                                      </p:tavLst>
                                    </p:anim>
                                    <p:anim calcmode="lin" valueType="num">
                                      <p:cBhvr>
                                        <p:cTn id="392" dur="1250" fill="hold"/>
                                        <p:tgtEl>
                                          <p:spTgt spid="91"/>
                                        </p:tgtEl>
                                        <p:attrNameLst>
                                          <p:attrName>ppt_h</p:attrName>
                                        </p:attrNameLst>
                                      </p:cBhvr>
                                      <p:tavLst>
                                        <p:tav tm="0">
                                          <p:val>
                                            <p:fltVal val="0"/>
                                          </p:val>
                                        </p:tav>
                                        <p:tav tm="100000">
                                          <p:val>
                                            <p:strVal val="#ppt_h"/>
                                          </p:val>
                                        </p:tav>
                                      </p:tavLst>
                                    </p:anim>
                                    <p:anim calcmode="lin" valueType="num">
                                      <p:cBhvr>
                                        <p:cTn id="393" dur="1250" fill="hold"/>
                                        <p:tgtEl>
                                          <p:spTgt spid="91"/>
                                        </p:tgtEl>
                                        <p:attrNameLst>
                                          <p:attrName>style.rotation</p:attrName>
                                        </p:attrNameLst>
                                      </p:cBhvr>
                                      <p:tavLst>
                                        <p:tav tm="0">
                                          <p:val>
                                            <p:fltVal val="90"/>
                                          </p:val>
                                        </p:tav>
                                        <p:tav tm="100000">
                                          <p:val>
                                            <p:fltVal val="0"/>
                                          </p:val>
                                        </p:tav>
                                      </p:tavLst>
                                    </p:anim>
                                    <p:animEffect transition="in" filter="fade">
                                      <p:cBhvr>
                                        <p:cTn id="394" dur="1250"/>
                                        <p:tgtEl>
                                          <p:spTgt spid="91"/>
                                        </p:tgtEl>
                                      </p:cBhvr>
                                    </p:animEffect>
                                  </p:childTnLst>
                                </p:cTn>
                              </p:par>
                              <p:par>
                                <p:cTn id="395" presetID="31" presetClass="entr" presetSubtype="0" fill="hold" nodeType="withEffect">
                                  <p:stCondLst>
                                    <p:cond delay="500"/>
                                  </p:stCondLst>
                                  <p:childTnLst>
                                    <p:set>
                                      <p:cBhvr>
                                        <p:cTn id="396" dur="1" fill="hold">
                                          <p:stCondLst>
                                            <p:cond delay="0"/>
                                          </p:stCondLst>
                                        </p:cTn>
                                        <p:tgtEl>
                                          <p:spTgt spid="92"/>
                                        </p:tgtEl>
                                        <p:attrNameLst>
                                          <p:attrName>style.visibility</p:attrName>
                                        </p:attrNameLst>
                                      </p:cBhvr>
                                      <p:to>
                                        <p:strVal val="visible"/>
                                      </p:to>
                                    </p:set>
                                    <p:anim calcmode="lin" valueType="num">
                                      <p:cBhvr>
                                        <p:cTn id="397" dur="1250" fill="hold"/>
                                        <p:tgtEl>
                                          <p:spTgt spid="92"/>
                                        </p:tgtEl>
                                        <p:attrNameLst>
                                          <p:attrName>ppt_w</p:attrName>
                                        </p:attrNameLst>
                                      </p:cBhvr>
                                      <p:tavLst>
                                        <p:tav tm="0">
                                          <p:val>
                                            <p:fltVal val="0"/>
                                          </p:val>
                                        </p:tav>
                                        <p:tav tm="100000">
                                          <p:val>
                                            <p:strVal val="#ppt_w"/>
                                          </p:val>
                                        </p:tav>
                                      </p:tavLst>
                                    </p:anim>
                                    <p:anim calcmode="lin" valueType="num">
                                      <p:cBhvr>
                                        <p:cTn id="398" dur="1250" fill="hold"/>
                                        <p:tgtEl>
                                          <p:spTgt spid="92"/>
                                        </p:tgtEl>
                                        <p:attrNameLst>
                                          <p:attrName>ppt_h</p:attrName>
                                        </p:attrNameLst>
                                      </p:cBhvr>
                                      <p:tavLst>
                                        <p:tav tm="0">
                                          <p:val>
                                            <p:fltVal val="0"/>
                                          </p:val>
                                        </p:tav>
                                        <p:tav tm="100000">
                                          <p:val>
                                            <p:strVal val="#ppt_h"/>
                                          </p:val>
                                        </p:tav>
                                      </p:tavLst>
                                    </p:anim>
                                    <p:anim calcmode="lin" valueType="num">
                                      <p:cBhvr>
                                        <p:cTn id="399" dur="1250" fill="hold"/>
                                        <p:tgtEl>
                                          <p:spTgt spid="92"/>
                                        </p:tgtEl>
                                        <p:attrNameLst>
                                          <p:attrName>style.rotation</p:attrName>
                                        </p:attrNameLst>
                                      </p:cBhvr>
                                      <p:tavLst>
                                        <p:tav tm="0">
                                          <p:val>
                                            <p:fltVal val="90"/>
                                          </p:val>
                                        </p:tav>
                                        <p:tav tm="100000">
                                          <p:val>
                                            <p:fltVal val="0"/>
                                          </p:val>
                                        </p:tav>
                                      </p:tavLst>
                                    </p:anim>
                                    <p:animEffect transition="in" filter="fade">
                                      <p:cBhvr>
                                        <p:cTn id="400" dur="1250"/>
                                        <p:tgtEl>
                                          <p:spTgt spid="92"/>
                                        </p:tgtEl>
                                      </p:cBhvr>
                                    </p:animEffect>
                                  </p:childTnLst>
                                </p:cTn>
                              </p:par>
                              <p:par>
                                <p:cTn id="401" presetID="31" presetClass="entr" presetSubtype="0" fill="hold" nodeType="withEffect">
                                  <p:stCondLst>
                                    <p:cond delay="500"/>
                                  </p:stCondLst>
                                  <p:childTnLst>
                                    <p:set>
                                      <p:cBhvr>
                                        <p:cTn id="402" dur="1" fill="hold">
                                          <p:stCondLst>
                                            <p:cond delay="0"/>
                                          </p:stCondLst>
                                        </p:cTn>
                                        <p:tgtEl>
                                          <p:spTgt spid="93"/>
                                        </p:tgtEl>
                                        <p:attrNameLst>
                                          <p:attrName>style.visibility</p:attrName>
                                        </p:attrNameLst>
                                      </p:cBhvr>
                                      <p:to>
                                        <p:strVal val="visible"/>
                                      </p:to>
                                    </p:set>
                                    <p:anim calcmode="lin" valueType="num">
                                      <p:cBhvr>
                                        <p:cTn id="403" dur="1250" fill="hold"/>
                                        <p:tgtEl>
                                          <p:spTgt spid="93"/>
                                        </p:tgtEl>
                                        <p:attrNameLst>
                                          <p:attrName>ppt_w</p:attrName>
                                        </p:attrNameLst>
                                      </p:cBhvr>
                                      <p:tavLst>
                                        <p:tav tm="0">
                                          <p:val>
                                            <p:fltVal val="0"/>
                                          </p:val>
                                        </p:tav>
                                        <p:tav tm="100000">
                                          <p:val>
                                            <p:strVal val="#ppt_w"/>
                                          </p:val>
                                        </p:tav>
                                      </p:tavLst>
                                    </p:anim>
                                    <p:anim calcmode="lin" valueType="num">
                                      <p:cBhvr>
                                        <p:cTn id="404" dur="1250" fill="hold"/>
                                        <p:tgtEl>
                                          <p:spTgt spid="93"/>
                                        </p:tgtEl>
                                        <p:attrNameLst>
                                          <p:attrName>ppt_h</p:attrName>
                                        </p:attrNameLst>
                                      </p:cBhvr>
                                      <p:tavLst>
                                        <p:tav tm="0">
                                          <p:val>
                                            <p:fltVal val="0"/>
                                          </p:val>
                                        </p:tav>
                                        <p:tav tm="100000">
                                          <p:val>
                                            <p:strVal val="#ppt_h"/>
                                          </p:val>
                                        </p:tav>
                                      </p:tavLst>
                                    </p:anim>
                                    <p:anim calcmode="lin" valueType="num">
                                      <p:cBhvr>
                                        <p:cTn id="405" dur="1250" fill="hold"/>
                                        <p:tgtEl>
                                          <p:spTgt spid="93"/>
                                        </p:tgtEl>
                                        <p:attrNameLst>
                                          <p:attrName>style.rotation</p:attrName>
                                        </p:attrNameLst>
                                      </p:cBhvr>
                                      <p:tavLst>
                                        <p:tav tm="0">
                                          <p:val>
                                            <p:fltVal val="90"/>
                                          </p:val>
                                        </p:tav>
                                        <p:tav tm="100000">
                                          <p:val>
                                            <p:fltVal val="0"/>
                                          </p:val>
                                        </p:tav>
                                      </p:tavLst>
                                    </p:anim>
                                    <p:animEffect transition="in" filter="fade">
                                      <p:cBhvr>
                                        <p:cTn id="406" dur="1250"/>
                                        <p:tgtEl>
                                          <p:spTgt spid="93"/>
                                        </p:tgtEl>
                                      </p:cBhvr>
                                    </p:animEffect>
                                  </p:childTnLst>
                                </p:cTn>
                              </p:par>
                              <p:par>
                                <p:cTn id="407" presetID="31" presetClass="entr" presetSubtype="0" fill="hold" nodeType="withEffect">
                                  <p:stCondLst>
                                    <p:cond delay="500"/>
                                  </p:stCondLst>
                                  <p:childTnLst>
                                    <p:set>
                                      <p:cBhvr>
                                        <p:cTn id="408" dur="1" fill="hold">
                                          <p:stCondLst>
                                            <p:cond delay="0"/>
                                          </p:stCondLst>
                                        </p:cTn>
                                        <p:tgtEl>
                                          <p:spTgt spid="94"/>
                                        </p:tgtEl>
                                        <p:attrNameLst>
                                          <p:attrName>style.visibility</p:attrName>
                                        </p:attrNameLst>
                                      </p:cBhvr>
                                      <p:to>
                                        <p:strVal val="visible"/>
                                      </p:to>
                                    </p:set>
                                    <p:anim calcmode="lin" valueType="num">
                                      <p:cBhvr>
                                        <p:cTn id="409" dur="1250" fill="hold"/>
                                        <p:tgtEl>
                                          <p:spTgt spid="94"/>
                                        </p:tgtEl>
                                        <p:attrNameLst>
                                          <p:attrName>ppt_w</p:attrName>
                                        </p:attrNameLst>
                                      </p:cBhvr>
                                      <p:tavLst>
                                        <p:tav tm="0">
                                          <p:val>
                                            <p:fltVal val="0"/>
                                          </p:val>
                                        </p:tav>
                                        <p:tav tm="100000">
                                          <p:val>
                                            <p:strVal val="#ppt_w"/>
                                          </p:val>
                                        </p:tav>
                                      </p:tavLst>
                                    </p:anim>
                                    <p:anim calcmode="lin" valueType="num">
                                      <p:cBhvr>
                                        <p:cTn id="410" dur="1250" fill="hold"/>
                                        <p:tgtEl>
                                          <p:spTgt spid="94"/>
                                        </p:tgtEl>
                                        <p:attrNameLst>
                                          <p:attrName>ppt_h</p:attrName>
                                        </p:attrNameLst>
                                      </p:cBhvr>
                                      <p:tavLst>
                                        <p:tav tm="0">
                                          <p:val>
                                            <p:fltVal val="0"/>
                                          </p:val>
                                        </p:tav>
                                        <p:tav tm="100000">
                                          <p:val>
                                            <p:strVal val="#ppt_h"/>
                                          </p:val>
                                        </p:tav>
                                      </p:tavLst>
                                    </p:anim>
                                    <p:anim calcmode="lin" valueType="num">
                                      <p:cBhvr>
                                        <p:cTn id="411" dur="1250" fill="hold"/>
                                        <p:tgtEl>
                                          <p:spTgt spid="94"/>
                                        </p:tgtEl>
                                        <p:attrNameLst>
                                          <p:attrName>style.rotation</p:attrName>
                                        </p:attrNameLst>
                                      </p:cBhvr>
                                      <p:tavLst>
                                        <p:tav tm="0">
                                          <p:val>
                                            <p:fltVal val="90"/>
                                          </p:val>
                                        </p:tav>
                                        <p:tav tm="100000">
                                          <p:val>
                                            <p:fltVal val="0"/>
                                          </p:val>
                                        </p:tav>
                                      </p:tavLst>
                                    </p:anim>
                                    <p:animEffect transition="in" filter="fade">
                                      <p:cBhvr>
                                        <p:cTn id="412" dur="1250"/>
                                        <p:tgtEl>
                                          <p:spTgt spid="94"/>
                                        </p:tgtEl>
                                      </p:cBhvr>
                                    </p:animEffect>
                                  </p:childTnLst>
                                </p:cTn>
                              </p:par>
                              <p:par>
                                <p:cTn id="413" presetID="31" presetClass="entr" presetSubtype="0" fill="hold" nodeType="withEffect">
                                  <p:stCondLst>
                                    <p:cond delay="500"/>
                                  </p:stCondLst>
                                  <p:childTnLst>
                                    <p:set>
                                      <p:cBhvr>
                                        <p:cTn id="414" dur="1" fill="hold">
                                          <p:stCondLst>
                                            <p:cond delay="0"/>
                                          </p:stCondLst>
                                        </p:cTn>
                                        <p:tgtEl>
                                          <p:spTgt spid="95"/>
                                        </p:tgtEl>
                                        <p:attrNameLst>
                                          <p:attrName>style.visibility</p:attrName>
                                        </p:attrNameLst>
                                      </p:cBhvr>
                                      <p:to>
                                        <p:strVal val="visible"/>
                                      </p:to>
                                    </p:set>
                                    <p:anim calcmode="lin" valueType="num">
                                      <p:cBhvr>
                                        <p:cTn id="415" dur="1250" fill="hold"/>
                                        <p:tgtEl>
                                          <p:spTgt spid="95"/>
                                        </p:tgtEl>
                                        <p:attrNameLst>
                                          <p:attrName>ppt_w</p:attrName>
                                        </p:attrNameLst>
                                      </p:cBhvr>
                                      <p:tavLst>
                                        <p:tav tm="0">
                                          <p:val>
                                            <p:fltVal val="0"/>
                                          </p:val>
                                        </p:tav>
                                        <p:tav tm="100000">
                                          <p:val>
                                            <p:strVal val="#ppt_w"/>
                                          </p:val>
                                        </p:tav>
                                      </p:tavLst>
                                    </p:anim>
                                    <p:anim calcmode="lin" valueType="num">
                                      <p:cBhvr>
                                        <p:cTn id="416" dur="1250" fill="hold"/>
                                        <p:tgtEl>
                                          <p:spTgt spid="95"/>
                                        </p:tgtEl>
                                        <p:attrNameLst>
                                          <p:attrName>ppt_h</p:attrName>
                                        </p:attrNameLst>
                                      </p:cBhvr>
                                      <p:tavLst>
                                        <p:tav tm="0">
                                          <p:val>
                                            <p:fltVal val="0"/>
                                          </p:val>
                                        </p:tav>
                                        <p:tav tm="100000">
                                          <p:val>
                                            <p:strVal val="#ppt_h"/>
                                          </p:val>
                                        </p:tav>
                                      </p:tavLst>
                                    </p:anim>
                                    <p:anim calcmode="lin" valueType="num">
                                      <p:cBhvr>
                                        <p:cTn id="417" dur="1250" fill="hold"/>
                                        <p:tgtEl>
                                          <p:spTgt spid="95"/>
                                        </p:tgtEl>
                                        <p:attrNameLst>
                                          <p:attrName>style.rotation</p:attrName>
                                        </p:attrNameLst>
                                      </p:cBhvr>
                                      <p:tavLst>
                                        <p:tav tm="0">
                                          <p:val>
                                            <p:fltVal val="90"/>
                                          </p:val>
                                        </p:tav>
                                        <p:tav tm="100000">
                                          <p:val>
                                            <p:fltVal val="0"/>
                                          </p:val>
                                        </p:tav>
                                      </p:tavLst>
                                    </p:anim>
                                    <p:animEffect transition="in" filter="fade">
                                      <p:cBhvr>
                                        <p:cTn id="418" dur="1250"/>
                                        <p:tgtEl>
                                          <p:spTgt spid="95"/>
                                        </p:tgtEl>
                                      </p:cBhvr>
                                    </p:animEffect>
                                  </p:childTnLst>
                                </p:cTn>
                              </p:par>
                              <p:par>
                                <p:cTn id="419" presetID="31" presetClass="entr" presetSubtype="0" fill="hold" nodeType="withEffect">
                                  <p:stCondLst>
                                    <p:cond delay="500"/>
                                  </p:stCondLst>
                                  <p:childTnLst>
                                    <p:set>
                                      <p:cBhvr>
                                        <p:cTn id="420" dur="1" fill="hold">
                                          <p:stCondLst>
                                            <p:cond delay="0"/>
                                          </p:stCondLst>
                                        </p:cTn>
                                        <p:tgtEl>
                                          <p:spTgt spid="96"/>
                                        </p:tgtEl>
                                        <p:attrNameLst>
                                          <p:attrName>style.visibility</p:attrName>
                                        </p:attrNameLst>
                                      </p:cBhvr>
                                      <p:to>
                                        <p:strVal val="visible"/>
                                      </p:to>
                                    </p:set>
                                    <p:anim calcmode="lin" valueType="num">
                                      <p:cBhvr>
                                        <p:cTn id="421" dur="1250" fill="hold"/>
                                        <p:tgtEl>
                                          <p:spTgt spid="96"/>
                                        </p:tgtEl>
                                        <p:attrNameLst>
                                          <p:attrName>ppt_w</p:attrName>
                                        </p:attrNameLst>
                                      </p:cBhvr>
                                      <p:tavLst>
                                        <p:tav tm="0">
                                          <p:val>
                                            <p:fltVal val="0"/>
                                          </p:val>
                                        </p:tav>
                                        <p:tav tm="100000">
                                          <p:val>
                                            <p:strVal val="#ppt_w"/>
                                          </p:val>
                                        </p:tav>
                                      </p:tavLst>
                                    </p:anim>
                                    <p:anim calcmode="lin" valueType="num">
                                      <p:cBhvr>
                                        <p:cTn id="422" dur="1250" fill="hold"/>
                                        <p:tgtEl>
                                          <p:spTgt spid="96"/>
                                        </p:tgtEl>
                                        <p:attrNameLst>
                                          <p:attrName>ppt_h</p:attrName>
                                        </p:attrNameLst>
                                      </p:cBhvr>
                                      <p:tavLst>
                                        <p:tav tm="0">
                                          <p:val>
                                            <p:fltVal val="0"/>
                                          </p:val>
                                        </p:tav>
                                        <p:tav tm="100000">
                                          <p:val>
                                            <p:strVal val="#ppt_h"/>
                                          </p:val>
                                        </p:tav>
                                      </p:tavLst>
                                    </p:anim>
                                    <p:anim calcmode="lin" valueType="num">
                                      <p:cBhvr>
                                        <p:cTn id="423" dur="1250" fill="hold"/>
                                        <p:tgtEl>
                                          <p:spTgt spid="96"/>
                                        </p:tgtEl>
                                        <p:attrNameLst>
                                          <p:attrName>style.rotation</p:attrName>
                                        </p:attrNameLst>
                                      </p:cBhvr>
                                      <p:tavLst>
                                        <p:tav tm="0">
                                          <p:val>
                                            <p:fltVal val="90"/>
                                          </p:val>
                                        </p:tav>
                                        <p:tav tm="100000">
                                          <p:val>
                                            <p:fltVal val="0"/>
                                          </p:val>
                                        </p:tav>
                                      </p:tavLst>
                                    </p:anim>
                                    <p:animEffect transition="in" filter="fade">
                                      <p:cBhvr>
                                        <p:cTn id="424" dur="1250"/>
                                        <p:tgtEl>
                                          <p:spTgt spid="96"/>
                                        </p:tgtEl>
                                      </p:cBhvr>
                                    </p:animEffect>
                                  </p:childTnLst>
                                </p:cTn>
                              </p:par>
                              <p:par>
                                <p:cTn id="425" presetID="31" presetClass="entr" presetSubtype="0" fill="hold" nodeType="withEffect">
                                  <p:stCondLst>
                                    <p:cond delay="500"/>
                                  </p:stCondLst>
                                  <p:childTnLst>
                                    <p:set>
                                      <p:cBhvr>
                                        <p:cTn id="426" dur="1" fill="hold">
                                          <p:stCondLst>
                                            <p:cond delay="0"/>
                                          </p:stCondLst>
                                        </p:cTn>
                                        <p:tgtEl>
                                          <p:spTgt spid="97"/>
                                        </p:tgtEl>
                                        <p:attrNameLst>
                                          <p:attrName>style.visibility</p:attrName>
                                        </p:attrNameLst>
                                      </p:cBhvr>
                                      <p:to>
                                        <p:strVal val="visible"/>
                                      </p:to>
                                    </p:set>
                                    <p:anim calcmode="lin" valueType="num">
                                      <p:cBhvr>
                                        <p:cTn id="427" dur="1250" fill="hold"/>
                                        <p:tgtEl>
                                          <p:spTgt spid="97"/>
                                        </p:tgtEl>
                                        <p:attrNameLst>
                                          <p:attrName>ppt_w</p:attrName>
                                        </p:attrNameLst>
                                      </p:cBhvr>
                                      <p:tavLst>
                                        <p:tav tm="0">
                                          <p:val>
                                            <p:fltVal val="0"/>
                                          </p:val>
                                        </p:tav>
                                        <p:tav tm="100000">
                                          <p:val>
                                            <p:strVal val="#ppt_w"/>
                                          </p:val>
                                        </p:tav>
                                      </p:tavLst>
                                    </p:anim>
                                    <p:anim calcmode="lin" valueType="num">
                                      <p:cBhvr>
                                        <p:cTn id="428" dur="1250" fill="hold"/>
                                        <p:tgtEl>
                                          <p:spTgt spid="97"/>
                                        </p:tgtEl>
                                        <p:attrNameLst>
                                          <p:attrName>ppt_h</p:attrName>
                                        </p:attrNameLst>
                                      </p:cBhvr>
                                      <p:tavLst>
                                        <p:tav tm="0">
                                          <p:val>
                                            <p:fltVal val="0"/>
                                          </p:val>
                                        </p:tav>
                                        <p:tav tm="100000">
                                          <p:val>
                                            <p:strVal val="#ppt_h"/>
                                          </p:val>
                                        </p:tav>
                                      </p:tavLst>
                                    </p:anim>
                                    <p:anim calcmode="lin" valueType="num">
                                      <p:cBhvr>
                                        <p:cTn id="429" dur="1250" fill="hold"/>
                                        <p:tgtEl>
                                          <p:spTgt spid="97"/>
                                        </p:tgtEl>
                                        <p:attrNameLst>
                                          <p:attrName>style.rotation</p:attrName>
                                        </p:attrNameLst>
                                      </p:cBhvr>
                                      <p:tavLst>
                                        <p:tav tm="0">
                                          <p:val>
                                            <p:fltVal val="90"/>
                                          </p:val>
                                        </p:tav>
                                        <p:tav tm="100000">
                                          <p:val>
                                            <p:fltVal val="0"/>
                                          </p:val>
                                        </p:tav>
                                      </p:tavLst>
                                    </p:anim>
                                    <p:animEffect transition="in" filter="fade">
                                      <p:cBhvr>
                                        <p:cTn id="430" dur="1250"/>
                                        <p:tgtEl>
                                          <p:spTgt spid="97"/>
                                        </p:tgtEl>
                                      </p:cBhvr>
                                    </p:animEffect>
                                  </p:childTnLst>
                                </p:cTn>
                              </p:par>
                              <p:par>
                                <p:cTn id="431" presetID="31" presetClass="entr" presetSubtype="0" fill="hold" nodeType="withEffect">
                                  <p:stCondLst>
                                    <p:cond delay="500"/>
                                  </p:stCondLst>
                                  <p:childTnLst>
                                    <p:set>
                                      <p:cBhvr>
                                        <p:cTn id="432" dur="1" fill="hold">
                                          <p:stCondLst>
                                            <p:cond delay="0"/>
                                          </p:stCondLst>
                                        </p:cTn>
                                        <p:tgtEl>
                                          <p:spTgt spid="98"/>
                                        </p:tgtEl>
                                        <p:attrNameLst>
                                          <p:attrName>style.visibility</p:attrName>
                                        </p:attrNameLst>
                                      </p:cBhvr>
                                      <p:to>
                                        <p:strVal val="visible"/>
                                      </p:to>
                                    </p:set>
                                    <p:anim calcmode="lin" valueType="num">
                                      <p:cBhvr>
                                        <p:cTn id="433" dur="1250" fill="hold"/>
                                        <p:tgtEl>
                                          <p:spTgt spid="98"/>
                                        </p:tgtEl>
                                        <p:attrNameLst>
                                          <p:attrName>ppt_w</p:attrName>
                                        </p:attrNameLst>
                                      </p:cBhvr>
                                      <p:tavLst>
                                        <p:tav tm="0">
                                          <p:val>
                                            <p:fltVal val="0"/>
                                          </p:val>
                                        </p:tav>
                                        <p:tav tm="100000">
                                          <p:val>
                                            <p:strVal val="#ppt_w"/>
                                          </p:val>
                                        </p:tav>
                                      </p:tavLst>
                                    </p:anim>
                                    <p:anim calcmode="lin" valueType="num">
                                      <p:cBhvr>
                                        <p:cTn id="434" dur="1250" fill="hold"/>
                                        <p:tgtEl>
                                          <p:spTgt spid="98"/>
                                        </p:tgtEl>
                                        <p:attrNameLst>
                                          <p:attrName>ppt_h</p:attrName>
                                        </p:attrNameLst>
                                      </p:cBhvr>
                                      <p:tavLst>
                                        <p:tav tm="0">
                                          <p:val>
                                            <p:fltVal val="0"/>
                                          </p:val>
                                        </p:tav>
                                        <p:tav tm="100000">
                                          <p:val>
                                            <p:strVal val="#ppt_h"/>
                                          </p:val>
                                        </p:tav>
                                      </p:tavLst>
                                    </p:anim>
                                    <p:anim calcmode="lin" valueType="num">
                                      <p:cBhvr>
                                        <p:cTn id="435" dur="1250" fill="hold"/>
                                        <p:tgtEl>
                                          <p:spTgt spid="98"/>
                                        </p:tgtEl>
                                        <p:attrNameLst>
                                          <p:attrName>style.rotation</p:attrName>
                                        </p:attrNameLst>
                                      </p:cBhvr>
                                      <p:tavLst>
                                        <p:tav tm="0">
                                          <p:val>
                                            <p:fltVal val="90"/>
                                          </p:val>
                                        </p:tav>
                                        <p:tav tm="100000">
                                          <p:val>
                                            <p:fltVal val="0"/>
                                          </p:val>
                                        </p:tav>
                                      </p:tavLst>
                                    </p:anim>
                                    <p:animEffect transition="in" filter="fade">
                                      <p:cBhvr>
                                        <p:cTn id="436" dur="1250"/>
                                        <p:tgtEl>
                                          <p:spTgt spid="98"/>
                                        </p:tgtEl>
                                      </p:cBhvr>
                                    </p:animEffect>
                                  </p:childTnLst>
                                </p:cTn>
                              </p:par>
                              <p:par>
                                <p:cTn id="437" presetID="31" presetClass="entr" presetSubtype="0" fill="hold" nodeType="withEffect">
                                  <p:stCondLst>
                                    <p:cond delay="500"/>
                                  </p:stCondLst>
                                  <p:childTnLst>
                                    <p:set>
                                      <p:cBhvr>
                                        <p:cTn id="438" dur="1" fill="hold">
                                          <p:stCondLst>
                                            <p:cond delay="0"/>
                                          </p:stCondLst>
                                        </p:cTn>
                                        <p:tgtEl>
                                          <p:spTgt spid="99"/>
                                        </p:tgtEl>
                                        <p:attrNameLst>
                                          <p:attrName>style.visibility</p:attrName>
                                        </p:attrNameLst>
                                      </p:cBhvr>
                                      <p:to>
                                        <p:strVal val="visible"/>
                                      </p:to>
                                    </p:set>
                                    <p:anim calcmode="lin" valueType="num">
                                      <p:cBhvr>
                                        <p:cTn id="439" dur="1250" fill="hold"/>
                                        <p:tgtEl>
                                          <p:spTgt spid="99"/>
                                        </p:tgtEl>
                                        <p:attrNameLst>
                                          <p:attrName>ppt_w</p:attrName>
                                        </p:attrNameLst>
                                      </p:cBhvr>
                                      <p:tavLst>
                                        <p:tav tm="0">
                                          <p:val>
                                            <p:fltVal val="0"/>
                                          </p:val>
                                        </p:tav>
                                        <p:tav tm="100000">
                                          <p:val>
                                            <p:strVal val="#ppt_w"/>
                                          </p:val>
                                        </p:tav>
                                      </p:tavLst>
                                    </p:anim>
                                    <p:anim calcmode="lin" valueType="num">
                                      <p:cBhvr>
                                        <p:cTn id="440" dur="1250" fill="hold"/>
                                        <p:tgtEl>
                                          <p:spTgt spid="99"/>
                                        </p:tgtEl>
                                        <p:attrNameLst>
                                          <p:attrName>ppt_h</p:attrName>
                                        </p:attrNameLst>
                                      </p:cBhvr>
                                      <p:tavLst>
                                        <p:tav tm="0">
                                          <p:val>
                                            <p:fltVal val="0"/>
                                          </p:val>
                                        </p:tav>
                                        <p:tav tm="100000">
                                          <p:val>
                                            <p:strVal val="#ppt_h"/>
                                          </p:val>
                                        </p:tav>
                                      </p:tavLst>
                                    </p:anim>
                                    <p:anim calcmode="lin" valueType="num">
                                      <p:cBhvr>
                                        <p:cTn id="441" dur="1250" fill="hold"/>
                                        <p:tgtEl>
                                          <p:spTgt spid="99"/>
                                        </p:tgtEl>
                                        <p:attrNameLst>
                                          <p:attrName>style.rotation</p:attrName>
                                        </p:attrNameLst>
                                      </p:cBhvr>
                                      <p:tavLst>
                                        <p:tav tm="0">
                                          <p:val>
                                            <p:fltVal val="90"/>
                                          </p:val>
                                        </p:tav>
                                        <p:tav tm="100000">
                                          <p:val>
                                            <p:fltVal val="0"/>
                                          </p:val>
                                        </p:tav>
                                      </p:tavLst>
                                    </p:anim>
                                    <p:animEffect transition="in" filter="fade">
                                      <p:cBhvr>
                                        <p:cTn id="442" dur="1250"/>
                                        <p:tgtEl>
                                          <p:spTgt spid="99"/>
                                        </p:tgtEl>
                                      </p:cBhvr>
                                    </p:animEffect>
                                  </p:childTnLst>
                                </p:cTn>
                              </p:par>
                              <p:par>
                                <p:cTn id="443" presetID="31" presetClass="entr" presetSubtype="0" fill="hold" nodeType="withEffect">
                                  <p:stCondLst>
                                    <p:cond delay="500"/>
                                  </p:stCondLst>
                                  <p:childTnLst>
                                    <p:set>
                                      <p:cBhvr>
                                        <p:cTn id="444" dur="1" fill="hold">
                                          <p:stCondLst>
                                            <p:cond delay="0"/>
                                          </p:stCondLst>
                                        </p:cTn>
                                        <p:tgtEl>
                                          <p:spTgt spid="100"/>
                                        </p:tgtEl>
                                        <p:attrNameLst>
                                          <p:attrName>style.visibility</p:attrName>
                                        </p:attrNameLst>
                                      </p:cBhvr>
                                      <p:to>
                                        <p:strVal val="visible"/>
                                      </p:to>
                                    </p:set>
                                    <p:anim calcmode="lin" valueType="num">
                                      <p:cBhvr>
                                        <p:cTn id="445" dur="1250" fill="hold"/>
                                        <p:tgtEl>
                                          <p:spTgt spid="100"/>
                                        </p:tgtEl>
                                        <p:attrNameLst>
                                          <p:attrName>ppt_w</p:attrName>
                                        </p:attrNameLst>
                                      </p:cBhvr>
                                      <p:tavLst>
                                        <p:tav tm="0">
                                          <p:val>
                                            <p:fltVal val="0"/>
                                          </p:val>
                                        </p:tav>
                                        <p:tav tm="100000">
                                          <p:val>
                                            <p:strVal val="#ppt_w"/>
                                          </p:val>
                                        </p:tav>
                                      </p:tavLst>
                                    </p:anim>
                                    <p:anim calcmode="lin" valueType="num">
                                      <p:cBhvr>
                                        <p:cTn id="446" dur="1250" fill="hold"/>
                                        <p:tgtEl>
                                          <p:spTgt spid="100"/>
                                        </p:tgtEl>
                                        <p:attrNameLst>
                                          <p:attrName>ppt_h</p:attrName>
                                        </p:attrNameLst>
                                      </p:cBhvr>
                                      <p:tavLst>
                                        <p:tav tm="0">
                                          <p:val>
                                            <p:fltVal val="0"/>
                                          </p:val>
                                        </p:tav>
                                        <p:tav tm="100000">
                                          <p:val>
                                            <p:strVal val="#ppt_h"/>
                                          </p:val>
                                        </p:tav>
                                      </p:tavLst>
                                    </p:anim>
                                    <p:anim calcmode="lin" valueType="num">
                                      <p:cBhvr>
                                        <p:cTn id="447" dur="1250" fill="hold"/>
                                        <p:tgtEl>
                                          <p:spTgt spid="100"/>
                                        </p:tgtEl>
                                        <p:attrNameLst>
                                          <p:attrName>style.rotation</p:attrName>
                                        </p:attrNameLst>
                                      </p:cBhvr>
                                      <p:tavLst>
                                        <p:tav tm="0">
                                          <p:val>
                                            <p:fltVal val="90"/>
                                          </p:val>
                                        </p:tav>
                                        <p:tav tm="100000">
                                          <p:val>
                                            <p:fltVal val="0"/>
                                          </p:val>
                                        </p:tav>
                                      </p:tavLst>
                                    </p:anim>
                                    <p:animEffect transition="in" filter="fade">
                                      <p:cBhvr>
                                        <p:cTn id="448" dur="1250"/>
                                        <p:tgtEl>
                                          <p:spTgt spid="100"/>
                                        </p:tgtEl>
                                      </p:cBhvr>
                                    </p:animEffect>
                                  </p:childTnLst>
                                </p:cTn>
                              </p:par>
                              <p:par>
                                <p:cTn id="449" presetID="31" presetClass="entr" presetSubtype="0" fill="hold" nodeType="withEffect">
                                  <p:stCondLst>
                                    <p:cond delay="500"/>
                                  </p:stCondLst>
                                  <p:childTnLst>
                                    <p:set>
                                      <p:cBhvr>
                                        <p:cTn id="450" dur="1" fill="hold">
                                          <p:stCondLst>
                                            <p:cond delay="0"/>
                                          </p:stCondLst>
                                        </p:cTn>
                                        <p:tgtEl>
                                          <p:spTgt spid="101"/>
                                        </p:tgtEl>
                                        <p:attrNameLst>
                                          <p:attrName>style.visibility</p:attrName>
                                        </p:attrNameLst>
                                      </p:cBhvr>
                                      <p:to>
                                        <p:strVal val="visible"/>
                                      </p:to>
                                    </p:set>
                                    <p:anim calcmode="lin" valueType="num">
                                      <p:cBhvr>
                                        <p:cTn id="451" dur="1250" fill="hold"/>
                                        <p:tgtEl>
                                          <p:spTgt spid="101"/>
                                        </p:tgtEl>
                                        <p:attrNameLst>
                                          <p:attrName>ppt_w</p:attrName>
                                        </p:attrNameLst>
                                      </p:cBhvr>
                                      <p:tavLst>
                                        <p:tav tm="0">
                                          <p:val>
                                            <p:fltVal val="0"/>
                                          </p:val>
                                        </p:tav>
                                        <p:tav tm="100000">
                                          <p:val>
                                            <p:strVal val="#ppt_w"/>
                                          </p:val>
                                        </p:tav>
                                      </p:tavLst>
                                    </p:anim>
                                    <p:anim calcmode="lin" valueType="num">
                                      <p:cBhvr>
                                        <p:cTn id="452" dur="1250" fill="hold"/>
                                        <p:tgtEl>
                                          <p:spTgt spid="101"/>
                                        </p:tgtEl>
                                        <p:attrNameLst>
                                          <p:attrName>ppt_h</p:attrName>
                                        </p:attrNameLst>
                                      </p:cBhvr>
                                      <p:tavLst>
                                        <p:tav tm="0">
                                          <p:val>
                                            <p:fltVal val="0"/>
                                          </p:val>
                                        </p:tav>
                                        <p:tav tm="100000">
                                          <p:val>
                                            <p:strVal val="#ppt_h"/>
                                          </p:val>
                                        </p:tav>
                                      </p:tavLst>
                                    </p:anim>
                                    <p:anim calcmode="lin" valueType="num">
                                      <p:cBhvr>
                                        <p:cTn id="453" dur="1250" fill="hold"/>
                                        <p:tgtEl>
                                          <p:spTgt spid="101"/>
                                        </p:tgtEl>
                                        <p:attrNameLst>
                                          <p:attrName>style.rotation</p:attrName>
                                        </p:attrNameLst>
                                      </p:cBhvr>
                                      <p:tavLst>
                                        <p:tav tm="0">
                                          <p:val>
                                            <p:fltVal val="90"/>
                                          </p:val>
                                        </p:tav>
                                        <p:tav tm="100000">
                                          <p:val>
                                            <p:fltVal val="0"/>
                                          </p:val>
                                        </p:tav>
                                      </p:tavLst>
                                    </p:anim>
                                    <p:animEffect transition="in" filter="fade">
                                      <p:cBhvr>
                                        <p:cTn id="454" dur="1250"/>
                                        <p:tgtEl>
                                          <p:spTgt spid="101"/>
                                        </p:tgtEl>
                                      </p:cBhvr>
                                    </p:animEffect>
                                  </p:childTnLst>
                                </p:cTn>
                              </p:par>
                              <p:par>
                                <p:cTn id="455" presetID="31" presetClass="entr" presetSubtype="0" fill="hold" nodeType="withEffect">
                                  <p:stCondLst>
                                    <p:cond delay="500"/>
                                  </p:stCondLst>
                                  <p:childTnLst>
                                    <p:set>
                                      <p:cBhvr>
                                        <p:cTn id="456" dur="1" fill="hold">
                                          <p:stCondLst>
                                            <p:cond delay="0"/>
                                          </p:stCondLst>
                                        </p:cTn>
                                        <p:tgtEl>
                                          <p:spTgt spid="102"/>
                                        </p:tgtEl>
                                        <p:attrNameLst>
                                          <p:attrName>style.visibility</p:attrName>
                                        </p:attrNameLst>
                                      </p:cBhvr>
                                      <p:to>
                                        <p:strVal val="visible"/>
                                      </p:to>
                                    </p:set>
                                    <p:anim calcmode="lin" valueType="num">
                                      <p:cBhvr>
                                        <p:cTn id="457" dur="1250" fill="hold"/>
                                        <p:tgtEl>
                                          <p:spTgt spid="102"/>
                                        </p:tgtEl>
                                        <p:attrNameLst>
                                          <p:attrName>ppt_w</p:attrName>
                                        </p:attrNameLst>
                                      </p:cBhvr>
                                      <p:tavLst>
                                        <p:tav tm="0">
                                          <p:val>
                                            <p:fltVal val="0"/>
                                          </p:val>
                                        </p:tav>
                                        <p:tav tm="100000">
                                          <p:val>
                                            <p:strVal val="#ppt_w"/>
                                          </p:val>
                                        </p:tav>
                                      </p:tavLst>
                                    </p:anim>
                                    <p:anim calcmode="lin" valueType="num">
                                      <p:cBhvr>
                                        <p:cTn id="458" dur="1250" fill="hold"/>
                                        <p:tgtEl>
                                          <p:spTgt spid="102"/>
                                        </p:tgtEl>
                                        <p:attrNameLst>
                                          <p:attrName>ppt_h</p:attrName>
                                        </p:attrNameLst>
                                      </p:cBhvr>
                                      <p:tavLst>
                                        <p:tav tm="0">
                                          <p:val>
                                            <p:fltVal val="0"/>
                                          </p:val>
                                        </p:tav>
                                        <p:tav tm="100000">
                                          <p:val>
                                            <p:strVal val="#ppt_h"/>
                                          </p:val>
                                        </p:tav>
                                      </p:tavLst>
                                    </p:anim>
                                    <p:anim calcmode="lin" valueType="num">
                                      <p:cBhvr>
                                        <p:cTn id="459" dur="1250" fill="hold"/>
                                        <p:tgtEl>
                                          <p:spTgt spid="102"/>
                                        </p:tgtEl>
                                        <p:attrNameLst>
                                          <p:attrName>style.rotation</p:attrName>
                                        </p:attrNameLst>
                                      </p:cBhvr>
                                      <p:tavLst>
                                        <p:tav tm="0">
                                          <p:val>
                                            <p:fltVal val="90"/>
                                          </p:val>
                                        </p:tav>
                                        <p:tav tm="100000">
                                          <p:val>
                                            <p:fltVal val="0"/>
                                          </p:val>
                                        </p:tav>
                                      </p:tavLst>
                                    </p:anim>
                                    <p:animEffect transition="in" filter="fade">
                                      <p:cBhvr>
                                        <p:cTn id="460" dur="1250"/>
                                        <p:tgtEl>
                                          <p:spTgt spid="102"/>
                                        </p:tgtEl>
                                      </p:cBhvr>
                                    </p:animEffect>
                                  </p:childTnLst>
                                </p:cTn>
                              </p:par>
                              <p:par>
                                <p:cTn id="461" presetID="31" presetClass="entr" presetSubtype="0" fill="hold" nodeType="withEffect">
                                  <p:stCondLst>
                                    <p:cond delay="500"/>
                                  </p:stCondLst>
                                  <p:childTnLst>
                                    <p:set>
                                      <p:cBhvr>
                                        <p:cTn id="462" dur="1" fill="hold">
                                          <p:stCondLst>
                                            <p:cond delay="0"/>
                                          </p:stCondLst>
                                        </p:cTn>
                                        <p:tgtEl>
                                          <p:spTgt spid="103"/>
                                        </p:tgtEl>
                                        <p:attrNameLst>
                                          <p:attrName>style.visibility</p:attrName>
                                        </p:attrNameLst>
                                      </p:cBhvr>
                                      <p:to>
                                        <p:strVal val="visible"/>
                                      </p:to>
                                    </p:set>
                                    <p:anim calcmode="lin" valueType="num">
                                      <p:cBhvr>
                                        <p:cTn id="463" dur="1250" fill="hold"/>
                                        <p:tgtEl>
                                          <p:spTgt spid="103"/>
                                        </p:tgtEl>
                                        <p:attrNameLst>
                                          <p:attrName>ppt_w</p:attrName>
                                        </p:attrNameLst>
                                      </p:cBhvr>
                                      <p:tavLst>
                                        <p:tav tm="0">
                                          <p:val>
                                            <p:fltVal val="0"/>
                                          </p:val>
                                        </p:tav>
                                        <p:tav tm="100000">
                                          <p:val>
                                            <p:strVal val="#ppt_w"/>
                                          </p:val>
                                        </p:tav>
                                      </p:tavLst>
                                    </p:anim>
                                    <p:anim calcmode="lin" valueType="num">
                                      <p:cBhvr>
                                        <p:cTn id="464" dur="1250" fill="hold"/>
                                        <p:tgtEl>
                                          <p:spTgt spid="103"/>
                                        </p:tgtEl>
                                        <p:attrNameLst>
                                          <p:attrName>ppt_h</p:attrName>
                                        </p:attrNameLst>
                                      </p:cBhvr>
                                      <p:tavLst>
                                        <p:tav tm="0">
                                          <p:val>
                                            <p:fltVal val="0"/>
                                          </p:val>
                                        </p:tav>
                                        <p:tav tm="100000">
                                          <p:val>
                                            <p:strVal val="#ppt_h"/>
                                          </p:val>
                                        </p:tav>
                                      </p:tavLst>
                                    </p:anim>
                                    <p:anim calcmode="lin" valueType="num">
                                      <p:cBhvr>
                                        <p:cTn id="465" dur="1250" fill="hold"/>
                                        <p:tgtEl>
                                          <p:spTgt spid="103"/>
                                        </p:tgtEl>
                                        <p:attrNameLst>
                                          <p:attrName>style.rotation</p:attrName>
                                        </p:attrNameLst>
                                      </p:cBhvr>
                                      <p:tavLst>
                                        <p:tav tm="0">
                                          <p:val>
                                            <p:fltVal val="90"/>
                                          </p:val>
                                        </p:tav>
                                        <p:tav tm="100000">
                                          <p:val>
                                            <p:fltVal val="0"/>
                                          </p:val>
                                        </p:tav>
                                      </p:tavLst>
                                    </p:anim>
                                    <p:animEffect transition="in" filter="fade">
                                      <p:cBhvr>
                                        <p:cTn id="466" dur="1250"/>
                                        <p:tgtEl>
                                          <p:spTgt spid="103"/>
                                        </p:tgtEl>
                                      </p:cBhvr>
                                    </p:animEffect>
                                  </p:childTnLst>
                                </p:cTn>
                              </p:par>
                              <p:par>
                                <p:cTn id="467" presetID="31" presetClass="entr" presetSubtype="0" fill="hold" nodeType="withEffect">
                                  <p:stCondLst>
                                    <p:cond delay="500"/>
                                  </p:stCondLst>
                                  <p:childTnLst>
                                    <p:set>
                                      <p:cBhvr>
                                        <p:cTn id="468" dur="1" fill="hold">
                                          <p:stCondLst>
                                            <p:cond delay="0"/>
                                          </p:stCondLst>
                                        </p:cTn>
                                        <p:tgtEl>
                                          <p:spTgt spid="104"/>
                                        </p:tgtEl>
                                        <p:attrNameLst>
                                          <p:attrName>style.visibility</p:attrName>
                                        </p:attrNameLst>
                                      </p:cBhvr>
                                      <p:to>
                                        <p:strVal val="visible"/>
                                      </p:to>
                                    </p:set>
                                    <p:anim calcmode="lin" valueType="num">
                                      <p:cBhvr>
                                        <p:cTn id="469" dur="1250" fill="hold"/>
                                        <p:tgtEl>
                                          <p:spTgt spid="104"/>
                                        </p:tgtEl>
                                        <p:attrNameLst>
                                          <p:attrName>ppt_w</p:attrName>
                                        </p:attrNameLst>
                                      </p:cBhvr>
                                      <p:tavLst>
                                        <p:tav tm="0">
                                          <p:val>
                                            <p:fltVal val="0"/>
                                          </p:val>
                                        </p:tav>
                                        <p:tav tm="100000">
                                          <p:val>
                                            <p:strVal val="#ppt_w"/>
                                          </p:val>
                                        </p:tav>
                                      </p:tavLst>
                                    </p:anim>
                                    <p:anim calcmode="lin" valueType="num">
                                      <p:cBhvr>
                                        <p:cTn id="470" dur="1250" fill="hold"/>
                                        <p:tgtEl>
                                          <p:spTgt spid="104"/>
                                        </p:tgtEl>
                                        <p:attrNameLst>
                                          <p:attrName>ppt_h</p:attrName>
                                        </p:attrNameLst>
                                      </p:cBhvr>
                                      <p:tavLst>
                                        <p:tav tm="0">
                                          <p:val>
                                            <p:fltVal val="0"/>
                                          </p:val>
                                        </p:tav>
                                        <p:tav tm="100000">
                                          <p:val>
                                            <p:strVal val="#ppt_h"/>
                                          </p:val>
                                        </p:tav>
                                      </p:tavLst>
                                    </p:anim>
                                    <p:anim calcmode="lin" valueType="num">
                                      <p:cBhvr>
                                        <p:cTn id="471" dur="1250" fill="hold"/>
                                        <p:tgtEl>
                                          <p:spTgt spid="104"/>
                                        </p:tgtEl>
                                        <p:attrNameLst>
                                          <p:attrName>style.rotation</p:attrName>
                                        </p:attrNameLst>
                                      </p:cBhvr>
                                      <p:tavLst>
                                        <p:tav tm="0">
                                          <p:val>
                                            <p:fltVal val="90"/>
                                          </p:val>
                                        </p:tav>
                                        <p:tav tm="100000">
                                          <p:val>
                                            <p:fltVal val="0"/>
                                          </p:val>
                                        </p:tav>
                                      </p:tavLst>
                                    </p:anim>
                                    <p:animEffect transition="in" filter="fade">
                                      <p:cBhvr>
                                        <p:cTn id="472" dur="1250"/>
                                        <p:tgtEl>
                                          <p:spTgt spid="104"/>
                                        </p:tgtEl>
                                      </p:cBhvr>
                                    </p:animEffect>
                                  </p:childTnLst>
                                </p:cTn>
                              </p:par>
                              <p:par>
                                <p:cTn id="473" presetID="31" presetClass="entr" presetSubtype="0" fill="hold" nodeType="withEffect">
                                  <p:stCondLst>
                                    <p:cond delay="500"/>
                                  </p:stCondLst>
                                  <p:childTnLst>
                                    <p:set>
                                      <p:cBhvr>
                                        <p:cTn id="474" dur="1" fill="hold">
                                          <p:stCondLst>
                                            <p:cond delay="0"/>
                                          </p:stCondLst>
                                        </p:cTn>
                                        <p:tgtEl>
                                          <p:spTgt spid="106"/>
                                        </p:tgtEl>
                                        <p:attrNameLst>
                                          <p:attrName>style.visibility</p:attrName>
                                        </p:attrNameLst>
                                      </p:cBhvr>
                                      <p:to>
                                        <p:strVal val="visible"/>
                                      </p:to>
                                    </p:set>
                                    <p:anim calcmode="lin" valueType="num">
                                      <p:cBhvr>
                                        <p:cTn id="475" dur="1250" fill="hold"/>
                                        <p:tgtEl>
                                          <p:spTgt spid="106"/>
                                        </p:tgtEl>
                                        <p:attrNameLst>
                                          <p:attrName>ppt_w</p:attrName>
                                        </p:attrNameLst>
                                      </p:cBhvr>
                                      <p:tavLst>
                                        <p:tav tm="0">
                                          <p:val>
                                            <p:fltVal val="0"/>
                                          </p:val>
                                        </p:tav>
                                        <p:tav tm="100000">
                                          <p:val>
                                            <p:strVal val="#ppt_w"/>
                                          </p:val>
                                        </p:tav>
                                      </p:tavLst>
                                    </p:anim>
                                    <p:anim calcmode="lin" valueType="num">
                                      <p:cBhvr>
                                        <p:cTn id="476" dur="1250" fill="hold"/>
                                        <p:tgtEl>
                                          <p:spTgt spid="106"/>
                                        </p:tgtEl>
                                        <p:attrNameLst>
                                          <p:attrName>ppt_h</p:attrName>
                                        </p:attrNameLst>
                                      </p:cBhvr>
                                      <p:tavLst>
                                        <p:tav tm="0">
                                          <p:val>
                                            <p:fltVal val="0"/>
                                          </p:val>
                                        </p:tav>
                                        <p:tav tm="100000">
                                          <p:val>
                                            <p:strVal val="#ppt_h"/>
                                          </p:val>
                                        </p:tav>
                                      </p:tavLst>
                                    </p:anim>
                                    <p:anim calcmode="lin" valueType="num">
                                      <p:cBhvr>
                                        <p:cTn id="477" dur="1250" fill="hold"/>
                                        <p:tgtEl>
                                          <p:spTgt spid="106"/>
                                        </p:tgtEl>
                                        <p:attrNameLst>
                                          <p:attrName>style.rotation</p:attrName>
                                        </p:attrNameLst>
                                      </p:cBhvr>
                                      <p:tavLst>
                                        <p:tav tm="0">
                                          <p:val>
                                            <p:fltVal val="90"/>
                                          </p:val>
                                        </p:tav>
                                        <p:tav tm="100000">
                                          <p:val>
                                            <p:fltVal val="0"/>
                                          </p:val>
                                        </p:tav>
                                      </p:tavLst>
                                    </p:anim>
                                    <p:animEffect transition="in" filter="fade">
                                      <p:cBhvr>
                                        <p:cTn id="478" dur="1250"/>
                                        <p:tgtEl>
                                          <p:spTgt spid="106"/>
                                        </p:tgtEl>
                                      </p:cBhvr>
                                    </p:animEffect>
                                  </p:childTnLst>
                                </p:cTn>
                              </p:par>
                              <p:par>
                                <p:cTn id="479" presetID="31" presetClass="entr" presetSubtype="0" fill="hold" nodeType="withEffect">
                                  <p:stCondLst>
                                    <p:cond delay="500"/>
                                  </p:stCondLst>
                                  <p:childTnLst>
                                    <p:set>
                                      <p:cBhvr>
                                        <p:cTn id="480" dur="1" fill="hold">
                                          <p:stCondLst>
                                            <p:cond delay="0"/>
                                          </p:stCondLst>
                                        </p:cTn>
                                        <p:tgtEl>
                                          <p:spTgt spid="107"/>
                                        </p:tgtEl>
                                        <p:attrNameLst>
                                          <p:attrName>style.visibility</p:attrName>
                                        </p:attrNameLst>
                                      </p:cBhvr>
                                      <p:to>
                                        <p:strVal val="visible"/>
                                      </p:to>
                                    </p:set>
                                    <p:anim calcmode="lin" valueType="num">
                                      <p:cBhvr>
                                        <p:cTn id="481" dur="1250" fill="hold"/>
                                        <p:tgtEl>
                                          <p:spTgt spid="107"/>
                                        </p:tgtEl>
                                        <p:attrNameLst>
                                          <p:attrName>ppt_w</p:attrName>
                                        </p:attrNameLst>
                                      </p:cBhvr>
                                      <p:tavLst>
                                        <p:tav tm="0">
                                          <p:val>
                                            <p:fltVal val="0"/>
                                          </p:val>
                                        </p:tav>
                                        <p:tav tm="100000">
                                          <p:val>
                                            <p:strVal val="#ppt_w"/>
                                          </p:val>
                                        </p:tav>
                                      </p:tavLst>
                                    </p:anim>
                                    <p:anim calcmode="lin" valueType="num">
                                      <p:cBhvr>
                                        <p:cTn id="482" dur="1250" fill="hold"/>
                                        <p:tgtEl>
                                          <p:spTgt spid="107"/>
                                        </p:tgtEl>
                                        <p:attrNameLst>
                                          <p:attrName>ppt_h</p:attrName>
                                        </p:attrNameLst>
                                      </p:cBhvr>
                                      <p:tavLst>
                                        <p:tav tm="0">
                                          <p:val>
                                            <p:fltVal val="0"/>
                                          </p:val>
                                        </p:tav>
                                        <p:tav tm="100000">
                                          <p:val>
                                            <p:strVal val="#ppt_h"/>
                                          </p:val>
                                        </p:tav>
                                      </p:tavLst>
                                    </p:anim>
                                    <p:anim calcmode="lin" valueType="num">
                                      <p:cBhvr>
                                        <p:cTn id="483" dur="1250" fill="hold"/>
                                        <p:tgtEl>
                                          <p:spTgt spid="107"/>
                                        </p:tgtEl>
                                        <p:attrNameLst>
                                          <p:attrName>style.rotation</p:attrName>
                                        </p:attrNameLst>
                                      </p:cBhvr>
                                      <p:tavLst>
                                        <p:tav tm="0">
                                          <p:val>
                                            <p:fltVal val="90"/>
                                          </p:val>
                                        </p:tav>
                                        <p:tav tm="100000">
                                          <p:val>
                                            <p:fltVal val="0"/>
                                          </p:val>
                                        </p:tav>
                                      </p:tavLst>
                                    </p:anim>
                                    <p:animEffect transition="in" filter="fade">
                                      <p:cBhvr>
                                        <p:cTn id="484" dur="1250"/>
                                        <p:tgtEl>
                                          <p:spTgt spid="107"/>
                                        </p:tgtEl>
                                      </p:cBhvr>
                                    </p:animEffect>
                                  </p:childTnLst>
                                </p:cTn>
                              </p:par>
                              <p:par>
                                <p:cTn id="485" presetID="16" presetClass="entr" presetSubtype="21" fill="hold" nodeType="withEffect">
                                  <p:stCondLst>
                                    <p:cond delay="1250"/>
                                  </p:stCondLst>
                                  <p:childTnLst>
                                    <p:set>
                                      <p:cBhvr>
                                        <p:cTn id="486" dur="1" fill="hold">
                                          <p:stCondLst>
                                            <p:cond delay="0"/>
                                          </p:stCondLst>
                                        </p:cTn>
                                        <p:tgtEl>
                                          <p:spTgt spid="105">
                                            <p:txEl>
                                              <p:pRg st="0" end="0"/>
                                            </p:txEl>
                                          </p:spTgt>
                                        </p:tgtEl>
                                        <p:attrNameLst>
                                          <p:attrName>style.visibility</p:attrName>
                                        </p:attrNameLst>
                                      </p:cBhvr>
                                      <p:to>
                                        <p:strVal val="visible"/>
                                      </p:to>
                                    </p:set>
                                    <p:animEffect transition="in" filter="barn(inVertical)">
                                      <p:cBhvr>
                                        <p:cTn id="487" dur="750"/>
                                        <p:tgtEl>
                                          <p:spTgt spid="105">
                                            <p:txEl>
                                              <p:pRg st="0" end="0"/>
                                            </p:txEl>
                                          </p:spTgt>
                                        </p:tgtEl>
                                      </p:cBhvr>
                                    </p:animEffect>
                                  </p:childTnLst>
                                </p:cTn>
                              </p:par>
                              <p:par>
                                <p:cTn id="488" presetID="16" presetClass="entr" presetSubtype="21" fill="hold" nodeType="withEffect">
                                  <p:stCondLst>
                                    <p:cond delay="1250"/>
                                  </p:stCondLst>
                                  <p:childTnLst>
                                    <p:set>
                                      <p:cBhvr>
                                        <p:cTn id="489" dur="1" fill="hold">
                                          <p:stCondLst>
                                            <p:cond delay="0"/>
                                          </p:stCondLst>
                                        </p:cTn>
                                        <p:tgtEl>
                                          <p:spTgt spid="105">
                                            <p:txEl>
                                              <p:pRg st="1" end="1"/>
                                            </p:txEl>
                                          </p:spTgt>
                                        </p:tgtEl>
                                        <p:attrNameLst>
                                          <p:attrName>style.visibility</p:attrName>
                                        </p:attrNameLst>
                                      </p:cBhvr>
                                      <p:to>
                                        <p:strVal val="visible"/>
                                      </p:to>
                                    </p:set>
                                    <p:animEffect transition="in" filter="barn(inVertical)">
                                      <p:cBhvr>
                                        <p:cTn id="490" dur="750"/>
                                        <p:tgtEl>
                                          <p:spTgt spid="105">
                                            <p:txEl>
                                              <p:pRg st="1" end="1"/>
                                            </p:txEl>
                                          </p:spTgt>
                                        </p:tgtEl>
                                      </p:cBhvr>
                                    </p:animEffect>
                                  </p:childTnLst>
                                </p:cTn>
                              </p:par>
                            </p:childTnLst>
                          </p:cTn>
                        </p:par>
                        <p:par>
                          <p:cTn id="491" fill="hold">
                            <p:stCondLst>
                              <p:cond delay="2000"/>
                            </p:stCondLst>
                            <p:childTnLst>
                              <p:par>
                                <p:cTn id="492" presetID="16" presetClass="entr" presetSubtype="37" fill="hold" grpId="0" nodeType="afterEffect">
                                  <p:stCondLst>
                                    <p:cond delay="0"/>
                                  </p:stCondLst>
                                  <p:childTnLst>
                                    <p:set>
                                      <p:cBhvr>
                                        <p:cTn id="493" dur="1" fill="hold">
                                          <p:stCondLst>
                                            <p:cond delay="0"/>
                                          </p:stCondLst>
                                        </p:cTn>
                                        <p:tgtEl>
                                          <p:spTgt spid="2"/>
                                        </p:tgtEl>
                                        <p:attrNameLst>
                                          <p:attrName>style.visibility</p:attrName>
                                        </p:attrNameLst>
                                      </p:cBhvr>
                                      <p:to>
                                        <p:strVal val="visible"/>
                                      </p:to>
                                    </p:set>
                                    <p:animEffect transition="in" filter="barn(outVertical)">
                                      <p:cBhvr>
                                        <p:cTn id="494" dur="500"/>
                                        <p:tgtEl>
                                          <p:spTgt spid="2"/>
                                        </p:tgtEl>
                                      </p:cBhvr>
                                    </p:animEffect>
                                  </p:childTnLst>
                                </p:cTn>
                              </p:par>
                            </p:childTnLst>
                          </p:cTn>
                        </p:par>
                        <p:par>
                          <p:cTn id="495" fill="hold">
                            <p:stCondLst>
                              <p:cond delay="2500"/>
                            </p:stCondLst>
                            <p:childTnLst>
                              <p:par>
                                <p:cTn id="496" presetID="16" presetClass="entr" presetSubtype="37" fill="hold" grpId="0" nodeType="afterEffect">
                                  <p:stCondLst>
                                    <p:cond delay="0"/>
                                  </p:stCondLst>
                                  <p:childTnLst>
                                    <p:set>
                                      <p:cBhvr>
                                        <p:cTn id="497" dur="1" fill="hold">
                                          <p:stCondLst>
                                            <p:cond delay="0"/>
                                          </p:stCondLst>
                                        </p:cTn>
                                        <p:tgtEl>
                                          <p:spTgt spid="3"/>
                                        </p:tgtEl>
                                        <p:attrNameLst>
                                          <p:attrName>style.visibility</p:attrName>
                                        </p:attrNameLst>
                                      </p:cBhvr>
                                      <p:to>
                                        <p:strVal val="visible"/>
                                      </p:to>
                                    </p:set>
                                    <p:animEffect transition="in" filter="barn(outVertical)">
                                      <p:cBhvr>
                                        <p:cTn id="49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2" grpId="0"/>
      <p:bldP spid="3" grpId="0"/>
      <p:bldP spid="60" grpId="0" animBg="1"/>
      <p:bldP spid="61" grpId="0" animBg="1"/>
      <p:bldP spid="62" grpId="0" animBg="1"/>
      <p:bldP spid="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755576" y="2368369"/>
            <a:ext cx="4626985" cy="1601811"/>
            <a:chOff x="1070103" y="1709551"/>
            <a:chExt cx="7004031" cy="2004295"/>
          </a:xfrm>
        </p:grpSpPr>
        <p:sp>
          <p:nvSpPr>
            <p:cNvPr id="18" name="Arrow: Right 42"/>
            <p:cNvSpPr/>
            <p:nvPr/>
          </p:nvSpPr>
          <p:spPr>
            <a:xfrm>
              <a:off x="2681947" y="2109725"/>
              <a:ext cx="3125879" cy="124460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7" name="Group 48"/>
            <p:cNvGrpSpPr/>
            <p:nvPr/>
          </p:nvGrpSpPr>
          <p:grpSpPr bwMode="auto">
            <a:xfrm>
              <a:off x="7797361" y="3371399"/>
              <a:ext cx="276773" cy="342447"/>
              <a:chOff x="0" y="0"/>
              <a:chExt cx="464" cy="573"/>
            </a:xfrm>
            <a:solidFill>
              <a:srgbClr val="FFFFFF"/>
            </a:solidFill>
            <a:effectLst/>
          </p:grpSpPr>
          <p:sp>
            <p:nvSpPr>
              <p:cNvPr id="14" name="Freeform: Shape 49"/>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15" name="Freeform: Shape 50"/>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a:cs typeface="+mn-ea"/>
                  <a:sym typeface="+mn-lt"/>
                </a:endParaRPr>
              </a:p>
            </p:txBody>
          </p:sp>
        </p:grpSp>
        <p:grpSp>
          <p:nvGrpSpPr>
            <p:cNvPr id="8" name="Group 3"/>
            <p:cNvGrpSpPr/>
            <p:nvPr/>
          </p:nvGrpSpPr>
          <p:grpSpPr>
            <a:xfrm>
              <a:off x="1070103" y="1709551"/>
              <a:ext cx="4360042" cy="1716220"/>
              <a:chOff x="2145500" y="2137481"/>
              <a:chExt cx="5813389" cy="2288293"/>
            </a:xfrm>
          </p:grpSpPr>
          <p:sp>
            <p:nvSpPr>
              <p:cNvPr id="12" name="Rectangle 44"/>
              <p:cNvSpPr/>
              <p:nvPr/>
            </p:nvSpPr>
            <p:spPr>
              <a:xfrm>
                <a:off x="3711190" y="4097094"/>
                <a:ext cx="2137472" cy="328680"/>
              </a:xfrm>
              <a:prstGeom prst="rect">
                <a:avLst/>
              </a:prstGeom>
              <a:effectLst/>
            </p:spPr>
            <p:txBody>
              <a:bodyPr wrap="none" lIns="144000" tIns="0" rIns="144000" bIns="0">
                <a:normAutofit fontScale="62500" lnSpcReduction="20000"/>
              </a:bodyPr>
              <a:lstStyle/>
              <a:p>
                <a:pPr algn="r"/>
                <a:r>
                  <a:rPr lang="zh-CN" altLang="en-US" sz="2400" b="1" dirty="0">
                    <a:solidFill>
                      <a:schemeClr val="accent2"/>
                    </a:solidFill>
                    <a:cs typeface="+mn-ea"/>
                    <a:sym typeface="+mn-lt"/>
                  </a:rPr>
                  <a:t>伪代码</a:t>
                </a:r>
              </a:p>
            </p:txBody>
          </p:sp>
          <p:sp>
            <p:nvSpPr>
              <p:cNvPr id="13" name="Rectangle 2"/>
              <p:cNvSpPr/>
              <p:nvPr/>
            </p:nvSpPr>
            <p:spPr>
              <a:xfrm>
                <a:off x="2145500" y="2137481"/>
                <a:ext cx="5813389" cy="847687"/>
              </a:xfrm>
              <a:prstGeom prst="rect">
                <a:avLst/>
              </a:prstGeom>
            </p:spPr>
            <p:txBody>
              <a:bodyPr wrap="square" lIns="144000" tIns="0" rIns="144000" bIns="0">
                <a:normAutofit/>
              </a:bodyPr>
              <a:lstStyle/>
              <a:p>
                <a:pPr lvl="0">
                  <a:lnSpc>
                    <a:spcPct val="120000"/>
                  </a:lnSpc>
                </a:pPr>
                <a:r>
                  <a:rPr lang="zh-CN" altLang="en-US" sz="800" dirty="0">
                    <a:solidFill>
                      <a:srgbClr val="000000"/>
                    </a:solidFill>
                    <a:cs typeface="+mn-ea"/>
                    <a:sym typeface="+mn-lt"/>
                  </a:rPr>
                  <a:t>在一步交换的基础上，在最大交换次数</a:t>
                </a:r>
                <a:r>
                  <a:rPr lang="en-US" altLang="zh-CN" sz="800" dirty="0">
                    <a:solidFill>
                      <a:srgbClr val="000000"/>
                    </a:solidFill>
                    <a:cs typeface="+mn-ea"/>
                    <a:sym typeface="+mn-lt"/>
                  </a:rPr>
                  <a:t>X</a:t>
                </a:r>
                <a:r>
                  <a:rPr lang="zh-CN" altLang="en-US" sz="800" dirty="0">
                    <a:solidFill>
                      <a:srgbClr val="000000"/>
                    </a:solidFill>
                    <a:cs typeface="+mn-ea"/>
                    <a:sym typeface="+mn-lt"/>
                  </a:rPr>
                  <a:t>的限制下，进行深度优先搜索，每搜索一个状态前，更新当前最高得分</a:t>
                </a:r>
              </a:p>
            </p:txBody>
          </p:sp>
        </p:grpSp>
      </p:grpSp>
      <p:grpSp>
        <p:nvGrpSpPr>
          <p:cNvPr id="22" name="组合 21"/>
          <p:cNvGrpSpPr/>
          <p:nvPr/>
        </p:nvGrpSpPr>
        <p:grpSpPr>
          <a:xfrm>
            <a:off x="827584" y="1032045"/>
            <a:ext cx="3057814" cy="1234990"/>
            <a:chOff x="643367" y="1416292"/>
            <a:chExt cx="3329865" cy="1367860"/>
          </a:xfrm>
        </p:grpSpPr>
        <p:sp>
          <p:nvSpPr>
            <p:cNvPr id="20" name="Arrow: Right 39"/>
            <p:cNvSpPr/>
            <p:nvPr/>
          </p:nvSpPr>
          <p:spPr>
            <a:xfrm rot="10800000">
              <a:off x="643367" y="1416292"/>
              <a:ext cx="2809642" cy="124460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6" name="Group 45"/>
            <p:cNvGrpSpPr/>
            <p:nvPr/>
          </p:nvGrpSpPr>
          <p:grpSpPr bwMode="auto">
            <a:xfrm>
              <a:off x="1032450" y="1848490"/>
              <a:ext cx="342446" cy="342446"/>
              <a:chOff x="0" y="0"/>
              <a:chExt cx="575" cy="575"/>
            </a:xfrm>
            <a:solidFill>
              <a:srgbClr val="FFFFFF"/>
            </a:solidFill>
            <a:effectLst/>
          </p:grpSpPr>
          <p:sp>
            <p:nvSpPr>
              <p:cNvPr id="16" name="Freeform: Shape 46"/>
              <p:cNvSpPr/>
              <p:nvPr/>
            </p:nvSpPr>
            <p:spPr bwMode="auto">
              <a:xfrm>
                <a:off x="360" y="0"/>
                <a:ext cx="215" cy="2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a:moveTo>
                      <a:pt x="21031" y="8861"/>
                    </a:moveTo>
                    <a:lnTo>
                      <a:pt x="17805" y="8267"/>
                    </a:lnTo>
                    <a:cubicBezTo>
                      <a:pt x="17492" y="8210"/>
                      <a:pt x="17382" y="7947"/>
                      <a:pt x="17559" y="7682"/>
                    </a:cubicBezTo>
                    <a:lnTo>
                      <a:pt x="19409" y="4939"/>
                    </a:lnTo>
                    <a:cubicBezTo>
                      <a:pt x="19588" y="4676"/>
                      <a:pt x="19549" y="4276"/>
                      <a:pt x="19324" y="4051"/>
                    </a:cubicBezTo>
                    <a:lnTo>
                      <a:pt x="17549" y="2276"/>
                    </a:lnTo>
                    <a:cubicBezTo>
                      <a:pt x="17324" y="2052"/>
                      <a:pt x="16924" y="2013"/>
                      <a:pt x="16661" y="2191"/>
                    </a:cubicBezTo>
                    <a:lnTo>
                      <a:pt x="13918" y="4042"/>
                    </a:lnTo>
                    <a:cubicBezTo>
                      <a:pt x="13654" y="4220"/>
                      <a:pt x="13391" y="4109"/>
                      <a:pt x="13333" y="3796"/>
                    </a:cubicBezTo>
                    <a:lnTo>
                      <a:pt x="12739" y="569"/>
                    </a:lnTo>
                    <a:cubicBezTo>
                      <a:pt x="12681" y="255"/>
                      <a:pt x="12374" y="0"/>
                      <a:pt x="12056" y="0"/>
                    </a:cubicBezTo>
                    <a:lnTo>
                      <a:pt x="9545" y="0"/>
                    </a:lnTo>
                    <a:cubicBezTo>
                      <a:pt x="9227" y="0"/>
                      <a:pt x="8919" y="255"/>
                      <a:pt x="8861" y="569"/>
                    </a:cubicBezTo>
                    <a:lnTo>
                      <a:pt x="8267" y="3796"/>
                    </a:lnTo>
                    <a:cubicBezTo>
                      <a:pt x="8210" y="4109"/>
                      <a:pt x="7947" y="4219"/>
                      <a:pt x="7682" y="4041"/>
                    </a:cubicBezTo>
                    <a:lnTo>
                      <a:pt x="4939" y="2191"/>
                    </a:lnTo>
                    <a:cubicBezTo>
                      <a:pt x="4676" y="2013"/>
                      <a:pt x="4276" y="2052"/>
                      <a:pt x="4051" y="2276"/>
                    </a:cubicBezTo>
                    <a:lnTo>
                      <a:pt x="2276" y="4051"/>
                    </a:lnTo>
                    <a:cubicBezTo>
                      <a:pt x="2051" y="4277"/>
                      <a:pt x="2012" y="4677"/>
                      <a:pt x="2191" y="4939"/>
                    </a:cubicBezTo>
                    <a:lnTo>
                      <a:pt x="4041" y="7682"/>
                    </a:lnTo>
                    <a:cubicBezTo>
                      <a:pt x="4220" y="7946"/>
                      <a:pt x="4108" y="8209"/>
                      <a:pt x="3796" y="8267"/>
                    </a:cubicBezTo>
                    <a:lnTo>
                      <a:pt x="569" y="8861"/>
                    </a:lnTo>
                    <a:cubicBezTo>
                      <a:pt x="255" y="8919"/>
                      <a:pt x="0" y="9226"/>
                      <a:pt x="0" y="9545"/>
                    </a:cubicBezTo>
                    <a:lnTo>
                      <a:pt x="0" y="12055"/>
                    </a:lnTo>
                    <a:cubicBezTo>
                      <a:pt x="0" y="12373"/>
                      <a:pt x="255" y="12681"/>
                      <a:pt x="569" y="12739"/>
                    </a:cubicBezTo>
                    <a:lnTo>
                      <a:pt x="3796" y="13333"/>
                    </a:lnTo>
                    <a:cubicBezTo>
                      <a:pt x="4110" y="13390"/>
                      <a:pt x="4219" y="13653"/>
                      <a:pt x="4042" y="13917"/>
                    </a:cubicBezTo>
                    <a:lnTo>
                      <a:pt x="2191" y="16661"/>
                    </a:lnTo>
                    <a:cubicBezTo>
                      <a:pt x="2012" y="16925"/>
                      <a:pt x="2051" y="17324"/>
                      <a:pt x="2276" y="17549"/>
                    </a:cubicBezTo>
                    <a:lnTo>
                      <a:pt x="4051" y="19324"/>
                    </a:lnTo>
                    <a:cubicBezTo>
                      <a:pt x="4276" y="19549"/>
                      <a:pt x="4676" y="19589"/>
                      <a:pt x="4939" y="19410"/>
                    </a:cubicBezTo>
                    <a:lnTo>
                      <a:pt x="7682" y="17559"/>
                    </a:lnTo>
                    <a:cubicBezTo>
                      <a:pt x="7946" y="17381"/>
                      <a:pt x="8209" y="17492"/>
                      <a:pt x="8267" y="17804"/>
                    </a:cubicBezTo>
                    <a:lnTo>
                      <a:pt x="8861" y="21031"/>
                    </a:lnTo>
                    <a:cubicBezTo>
                      <a:pt x="8919" y="21345"/>
                      <a:pt x="9226" y="21600"/>
                      <a:pt x="9545" y="21600"/>
                    </a:cubicBezTo>
                    <a:lnTo>
                      <a:pt x="12056" y="21600"/>
                    </a:lnTo>
                    <a:cubicBezTo>
                      <a:pt x="12374" y="21600"/>
                      <a:pt x="12681" y="21345"/>
                      <a:pt x="12739" y="21031"/>
                    </a:cubicBezTo>
                    <a:lnTo>
                      <a:pt x="13333" y="17804"/>
                    </a:lnTo>
                    <a:cubicBezTo>
                      <a:pt x="13390" y="17492"/>
                      <a:pt x="13653" y="17382"/>
                      <a:pt x="13918" y="17559"/>
                    </a:cubicBezTo>
                    <a:lnTo>
                      <a:pt x="16661" y="19410"/>
                    </a:lnTo>
                    <a:cubicBezTo>
                      <a:pt x="16924" y="19589"/>
                      <a:pt x="17324" y="19549"/>
                      <a:pt x="17549" y="19324"/>
                    </a:cubicBezTo>
                    <a:lnTo>
                      <a:pt x="19324" y="17551"/>
                    </a:lnTo>
                    <a:cubicBezTo>
                      <a:pt x="19549" y="17324"/>
                      <a:pt x="19588" y="16925"/>
                      <a:pt x="19409" y="16661"/>
                    </a:cubicBezTo>
                    <a:lnTo>
                      <a:pt x="17559" y="13917"/>
                    </a:lnTo>
                    <a:cubicBezTo>
                      <a:pt x="17380" y="13654"/>
                      <a:pt x="17491" y="13391"/>
                      <a:pt x="17804" y="13333"/>
                    </a:cubicBezTo>
                    <a:lnTo>
                      <a:pt x="21031" y="12739"/>
                    </a:lnTo>
                    <a:cubicBezTo>
                      <a:pt x="21344" y="12681"/>
                      <a:pt x="21600" y="12374"/>
                      <a:pt x="21600" y="12055"/>
                    </a:cubicBezTo>
                    <a:lnTo>
                      <a:pt x="21600" y="9545"/>
                    </a:lnTo>
                    <a:cubicBezTo>
                      <a:pt x="21600" y="9227"/>
                      <a:pt x="21344" y="8919"/>
                      <a:pt x="21031" y="8861"/>
                    </a:cubicBezTo>
                    <a:close/>
                    <a:moveTo>
                      <a:pt x="10826" y="14160"/>
                    </a:moveTo>
                    <a:cubicBezTo>
                      <a:pt x="8974" y="14160"/>
                      <a:pt x="7473" y="12659"/>
                      <a:pt x="7473" y="10807"/>
                    </a:cubicBezTo>
                    <a:cubicBezTo>
                      <a:pt x="7473" y="8956"/>
                      <a:pt x="8974" y="7456"/>
                      <a:pt x="10826" y="7456"/>
                    </a:cubicBezTo>
                    <a:cubicBezTo>
                      <a:pt x="12677" y="7456"/>
                      <a:pt x="14178" y="8956"/>
                      <a:pt x="14178" y="10807"/>
                    </a:cubicBezTo>
                    <a:cubicBezTo>
                      <a:pt x="14178" y="12659"/>
                      <a:pt x="12677" y="14160"/>
                      <a:pt x="10826" y="14160"/>
                    </a:cubicBezTo>
                    <a:close/>
                    <a:moveTo>
                      <a:pt x="10826" y="1416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17" name="Freeform: Shape 47"/>
              <p:cNvSpPr/>
              <p:nvPr/>
            </p:nvSpPr>
            <p:spPr bwMode="auto">
              <a:xfrm>
                <a:off x="0" y="143"/>
                <a:ext cx="431"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a:moveTo>
                      <a:pt x="21032" y="8862"/>
                    </a:moveTo>
                    <a:lnTo>
                      <a:pt x="17805" y="8267"/>
                    </a:lnTo>
                    <a:cubicBezTo>
                      <a:pt x="17492" y="8210"/>
                      <a:pt x="17382" y="7947"/>
                      <a:pt x="17560" y="7684"/>
                    </a:cubicBezTo>
                    <a:lnTo>
                      <a:pt x="19410" y="4940"/>
                    </a:lnTo>
                    <a:cubicBezTo>
                      <a:pt x="19588" y="4676"/>
                      <a:pt x="19550" y="4276"/>
                      <a:pt x="19324" y="4051"/>
                    </a:cubicBezTo>
                    <a:lnTo>
                      <a:pt x="17549" y="2276"/>
                    </a:lnTo>
                    <a:cubicBezTo>
                      <a:pt x="17324" y="2051"/>
                      <a:pt x="16924" y="2013"/>
                      <a:pt x="16661" y="2191"/>
                    </a:cubicBezTo>
                    <a:lnTo>
                      <a:pt x="13917" y="4041"/>
                    </a:lnTo>
                    <a:cubicBezTo>
                      <a:pt x="13653" y="4219"/>
                      <a:pt x="13390" y="4108"/>
                      <a:pt x="13332" y="3796"/>
                    </a:cubicBezTo>
                    <a:lnTo>
                      <a:pt x="12739" y="569"/>
                    </a:lnTo>
                    <a:cubicBezTo>
                      <a:pt x="12681" y="256"/>
                      <a:pt x="12374" y="0"/>
                      <a:pt x="12055" y="0"/>
                    </a:cubicBezTo>
                    <a:lnTo>
                      <a:pt x="9545" y="0"/>
                    </a:lnTo>
                    <a:cubicBezTo>
                      <a:pt x="9226" y="0"/>
                      <a:pt x="8919" y="256"/>
                      <a:pt x="8861" y="569"/>
                    </a:cubicBezTo>
                    <a:lnTo>
                      <a:pt x="8268" y="3796"/>
                    </a:lnTo>
                    <a:cubicBezTo>
                      <a:pt x="8210" y="4108"/>
                      <a:pt x="7947" y="4219"/>
                      <a:pt x="7683" y="4041"/>
                    </a:cubicBezTo>
                    <a:lnTo>
                      <a:pt x="4940" y="2191"/>
                    </a:lnTo>
                    <a:cubicBezTo>
                      <a:pt x="4676" y="2013"/>
                      <a:pt x="4276" y="2051"/>
                      <a:pt x="4051" y="2276"/>
                    </a:cubicBezTo>
                    <a:lnTo>
                      <a:pt x="2276" y="4051"/>
                    </a:lnTo>
                    <a:cubicBezTo>
                      <a:pt x="2051" y="4276"/>
                      <a:pt x="2012" y="4677"/>
                      <a:pt x="2190" y="4940"/>
                    </a:cubicBezTo>
                    <a:lnTo>
                      <a:pt x="4040" y="7684"/>
                    </a:lnTo>
                    <a:cubicBezTo>
                      <a:pt x="4218" y="7947"/>
                      <a:pt x="4108" y="8210"/>
                      <a:pt x="3795" y="8267"/>
                    </a:cubicBezTo>
                    <a:lnTo>
                      <a:pt x="568" y="8862"/>
                    </a:lnTo>
                    <a:cubicBezTo>
                      <a:pt x="256" y="8920"/>
                      <a:pt x="0" y="9227"/>
                      <a:pt x="0" y="9545"/>
                    </a:cubicBezTo>
                    <a:lnTo>
                      <a:pt x="0" y="12055"/>
                    </a:lnTo>
                    <a:cubicBezTo>
                      <a:pt x="0" y="12374"/>
                      <a:pt x="256" y="12681"/>
                      <a:pt x="568" y="12738"/>
                    </a:cubicBezTo>
                    <a:lnTo>
                      <a:pt x="3796" y="13333"/>
                    </a:lnTo>
                    <a:cubicBezTo>
                      <a:pt x="4108" y="13391"/>
                      <a:pt x="4219" y="13654"/>
                      <a:pt x="4041" y="13917"/>
                    </a:cubicBezTo>
                    <a:lnTo>
                      <a:pt x="2190" y="16661"/>
                    </a:lnTo>
                    <a:cubicBezTo>
                      <a:pt x="2012" y="16924"/>
                      <a:pt x="2050" y="17324"/>
                      <a:pt x="2276" y="17549"/>
                    </a:cubicBezTo>
                    <a:lnTo>
                      <a:pt x="4051" y="19324"/>
                    </a:lnTo>
                    <a:cubicBezTo>
                      <a:pt x="4276" y="19549"/>
                      <a:pt x="4676" y="19588"/>
                      <a:pt x="4940" y="19410"/>
                    </a:cubicBezTo>
                    <a:lnTo>
                      <a:pt x="7683" y="17560"/>
                    </a:lnTo>
                    <a:cubicBezTo>
                      <a:pt x="7947" y="17382"/>
                      <a:pt x="8210" y="17493"/>
                      <a:pt x="8268" y="17805"/>
                    </a:cubicBezTo>
                    <a:lnTo>
                      <a:pt x="8861" y="21031"/>
                    </a:lnTo>
                    <a:cubicBezTo>
                      <a:pt x="8919" y="21344"/>
                      <a:pt x="9226" y="21600"/>
                      <a:pt x="9545" y="21600"/>
                    </a:cubicBezTo>
                    <a:lnTo>
                      <a:pt x="12055" y="21600"/>
                    </a:lnTo>
                    <a:cubicBezTo>
                      <a:pt x="12374" y="21600"/>
                      <a:pt x="12681" y="21344"/>
                      <a:pt x="12739" y="21031"/>
                    </a:cubicBezTo>
                    <a:lnTo>
                      <a:pt x="13332" y="17805"/>
                    </a:lnTo>
                    <a:cubicBezTo>
                      <a:pt x="13390" y="17492"/>
                      <a:pt x="13653" y="17381"/>
                      <a:pt x="13917" y="17560"/>
                    </a:cubicBezTo>
                    <a:lnTo>
                      <a:pt x="16661" y="19410"/>
                    </a:lnTo>
                    <a:cubicBezTo>
                      <a:pt x="16924" y="19588"/>
                      <a:pt x="17324" y="19550"/>
                      <a:pt x="17549" y="19324"/>
                    </a:cubicBezTo>
                    <a:lnTo>
                      <a:pt x="19324" y="17550"/>
                    </a:lnTo>
                    <a:cubicBezTo>
                      <a:pt x="19549" y="17324"/>
                      <a:pt x="19588" y="16924"/>
                      <a:pt x="19410" y="16661"/>
                    </a:cubicBezTo>
                    <a:lnTo>
                      <a:pt x="17559" y="13917"/>
                    </a:lnTo>
                    <a:cubicBezTo>
                      <a:pt x="17381" y="13654"/>
                      <a:pt x="17492" y="13391"/>
                      <a:pt x="17804" y="13333"/>
                    </a:cubicBezTo>
                    <a:lnTo>
                      <a:pt x="21032" y="12738"/>
                    </a:lnTo>
                    <a:cubicBezTo>
                      <a:pt x="21344" y="12681"/>
                      <a:pt x="21600" y="12374"/>
                      <a:pt x="21600" y="12055"/>
                    </a:cubicBezTo>
                    <a:lnTo>
                      <a:pt x="21600" y="9545"/>
                    </a:lnTo>
                    <a:cubicBezTo>
                      <a:pt x="21600" y="9227"/>
                      <a:pt x="21344" y="8920"/>
                      <a:pt x="21032" y="8862"/>
                    </a:cubicBezTo>
                    <a:close/>
                    <a:moveTo>
                      <a:pt x="10799" y="14712"/>
                    </a:moveTo>
                    <a:cubicBezTo>
                      <a:pt x="8643" y="14712"/>
                      <a:pt x="6896" y="12964"/>
                      <a:pt x="6896" y="10809"/>
                    </a:cubicBezTo>
                    <a:cubicBezTo>
                      <a:pt x="6896" y="8654"/>
                      <a:pt x="8643" y="6907"/>
                      <a:pt x="10799" y="6907"/>
                    </a:cubicBezTo>
                    <a:cubicBezTo>
                      <a:pt x="12954" y="6907"/>
                      <a:pt x="14701" y="8654"/>
                      <a:pt x="14701" y="10809"/>
                    </a:cubicBezTo>
                    <a:cubicBezTo>
                      <a:pt x="14701" y="12964"/>
                      <a:pt x="12954" y="14712"/>
                      <a:pt x="10799" y="14712"/>
                    </a:cubicBezTo>
                    <a:close/>
                    <a:moveTo>
                      <a:pt x="10799" y="14712"/>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a:cs typeface="+mn-ea"/>
                  <a:sym typeface="+mn-lt"/>
                </a:endParaRPr>
              </a:p>
            </p:txBody>
          </p:sp>
        </p:grpSp>
        <p:sp>
          <p:nvSpPr>
            <p:cNvPr id="10" name="Rectangle 20"/>
            <p:cNvSpPr/>
            <p:nvPr/>
          </p:nvSpPr>
          <p:spPr>
            <a:xfrm>
              <a:off x="2370127" y="2537642"/>
              <a:ext cx="1603105" cy="246510"/>
            </a:xfrm>
            <a:prstGeom prst="rect">
              <a:avLst/>
            </a:prstGeom>
            <a:effectLst/>
          </p:spPr>
          <p:txBody>
            <a:bodyPr wrap="none" lIns="144000" tIns="0" rIns="144000" bIns="0">
              <a:normAutofit fontScale="70000" lnSpcReduction="20000"/>
            </a:bodyPr>
            <a:lstStyle/>
            <a:p>
              <a:r>
                <a:rPr lang="zh-CN" altLang="en-US" sz="2400" b="1" dirty="0">
                  <a:solidFill>
                    <a:schemeClr val="accent1"/>
                  </a:solidFill>
                  <a:cs typeface="+mn-ea"/>
                  <a:sym typeface="+mn-lt"/>
                </a:rPr>
                <a:t>求解思路</a:t>
              </a:r>
            </a:p>
          </p:txBody>
        </p:sp>
      </p:grpSp>
      <p:sp>
        <p:nvSpPr>
          <p:cNvPr id="24" name="Title 1"/>
          <p:cNvSpPr txBox="1"/>
          <p:nvPr/>
        </p:nvSpPr>
        <p:spPr>
          <a:xfrm>
            <a:off x="467544" y="175643"/>
            <a:ext cx="2160240" cy="4414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400" dirty="0">
                <a:solidFill>
                  <a:srgbClr val="778495"/>
                </a:solidFill>
                <a:latin typeface="+mn-lt"/>
                <a:ea typeface="+mn-ea"/>
                <a:cs typeface="+mn-ea"/>
                <a:sym typeface="+mn-lt"/>
              </a:rPr>
              <a:t>回溯法求解</a:t>
            </a:r>
            <a:r>
              <a:rPr lang="en-US" altLang="zh-CN" sz="1400" dirty="0">
                <a:solidFill>
                  <a:srgbClr val="778495"/>
                </a:solidFill>
                <a:latin typeface="+mn-lt"/>
                <a:ea typeface="+mn-ea"/>
                <a:cs typeface="+mn-ea"/>
                <a:sym typeface="+mn-lt"/>
              </a:rPr>
              <a:t>X</a:t>
            </a:r>
            <a:r>
              <a:rPr lang="zh-CN" altLang="en-US" sz="1400" dirty="0">
                <a:solidFill>
                  <a:srgbClr val="778495"/>
                </a:solidFill>
                <a:latin typeface="+mn-lt"/>
                <a:ea typeface="+mn-ea"/>
                <a:cs typeface="+mn-ea"/>
                <a:sym typeface="+mn-lt"/>
              </a:rPr>
              <a:t>交换最高分</a:t>
            </a:r>
            <a:endParaRPr lang="en-GB" altLang="zh-CN" sz="1400" dirty="0">
              <a:solidFill>
                <a:srgbClr val="778495"/>
              </a:solidFill>
              <a:latin typeface="+mn-lt"/>
              <a:ea typeface="+mn-ea"/>
              <a:cs typeface="+mn-ea"/>
              <a:sym typeface="+mn-lt"/>
            </a:endParaRPr>
          </a:p>
        </p:txBody>
      </p:sp>
      <p:sp>
        <p:nvSpPr>
          <p:cNvPr id="25" name="文本框 24">
            <a:extLst>
              <a:ext uri="{FF2B5EF4-FFF2-40B4-BE49-F238E27FC236}">
                <a16:creationId xmlns:a16="http://schemas.microsoft.com/office/drawing/2014/main" id="{B8E9F780-5476-4CCC-812F-7AE85384F079}"/>
              </a:ext>
            </a:extLst>
          </p:cNvPr>
          <p:cNvSpPr txBox="1"/>
          <p:nvPr/>
        </p:nvSpPr>
        <p:spPr>
          <a:xfrm>
            <a:off x="4007277" y="1180079"/>
            <a:ext cx="3735820" cy="3016210"/>
          </a:xfrm>
          <a:prstGeom prst="rect">
            <a:avLst/>
          </a:prstGeom>
          <a:noFill/>
        </p:spPr>
        <p:txBody>
          <a:bodyPr wrap="square" rtlCol="0">
            <a:spAutoFit/>
          </a:bodyPr>
          <a:lstStyle/>
          <a:p>
            <a:r>
              <a:rPr lang="en-US" altLang="zh-CN" sz="1200" b="1" dirty="0"/>
              <a:t>void </a:t>
            </a:r>
            <a:r>
              <a:rPr lang="en-US" altLang="zh-CN" sz="1200" b="1" dirty="0" err="1"/>
              <a:t>backTracing</a:t>
            </a:r>
            <a:r>
              <a:rPr lang="en-US" altLang="zh-CN" sz="1200" b="1" dirty="0"/>
              <a:t>(int </a:t>
            </a:r>
            <a:r>
              <a:rPr lang="en-US" altLang="zh-CN" sz="1200" b="1" dirty="0" err="1"/>
              <a:t>score,int</a:t>
            </a:r>
            <a:r>
              <a:rPr lang="en-US" altLang="zh-CN" sz="1200" b="1" dirty="0"/>
              <a:t> depth)</a:t>
            </a:r>
          </a:p>
          <a:p>
            <a:r>
              <a:rPr lang="en-US" altLang="zh-CN" sz="1200" b="1" dirty="0" err="1"/>
              <a:t>Max_score</a:t>
            </a:r>
            <a:r>
              <a:rPr lang="en-US" altLang="zh-CN" sz="1200" b="1" dirty="0"/>
              <a:t>=max(</a:t>
            </a:r>
            <a:r>
              <a:rPr lang="en-US" altLang="zh-CN" sz="1200" b="1" dirty="0" err="1"/>
              <a:t>score,Max_score</a:t>
            </a:r>
            <a:r>
              <a:rPr lang="en-US" altLang="zh-CN" sz="1200" b="1" dirty="0"/>
              <a:t>)</a:t>
            </a:r>
          </a:p>
          <a:p>
            <a:r>
              <a:rPr lang="en-US" altLang="zh-CN" sz="1200" b="1" dirty="0"/>
              <a:t>if depth &gt; X</a:t>
            </a:r>
          </a:p>
          <a:p>
            <a:r>
              <a:rPr lang="en-US" altLang="zh-CN" sz="1200" b="1" dirty="0"/>
              <a:t>  return </a:t>
            </a:r>
          </a:p>
          <a:p>
            <a:r>
              <a:rPr lang="en-US" altLang="zh-CN" sz="1200" b="1" dirty="0"/>
              <a:t>for method = VERTICAL and HORIZON</a:t>
            </a:r>
          </a:p>
          <a:p>
            <a:r>
              <a:rPr lang="en-US" altLang="zh-CN" sz="1200" b="1" dirty="0"/>
              <a:t>   for </a:t>
            </a:r>
            <a:r>
              <a:rPr lang="en-US" altLang="zh-CN" sz="1200" b="1" dirty="0" err="1"/>
              <a:t>i</a:t>
            </a:r>
            <a:r>
              <a:rPr lang="en-US" altLang="zh-CN" sz="1200" b="1" dirty="0"/>
              <a:t> = 1 to M</a:t>
            </a:r>
          </a:p>
          <a:p>
            <a:r>
              <a:rPr lang="en-US" altLang="zh-CN" sz="1200" b="1" dirty="0"/>
              <a:t>      for j= 1 to N</a:t>
            </a:r>
          </a:p>
          <a:p>
            <a:r>
              <a:rPr lang="en-US" altLang="zh-CN" sz="1200" b="1" dirty="0"/>
              <a:t>         if method = VERTICAL</a:t>
            </a:r>
          </a:p>
          <a:p>
            <a:r>
              <a:rPr lang="en-US" altLang="zh-CN" sz="1200" b="1" dirty="0"/>
              <a:t>             swap(chess[</a:t>
            </a:r>
            <a:r>
              <a:rPr lang="en-US" altLang="zh-CN" sz="1200" b="1" dirty="0" err="1"/>
              <a:t>i</a:t>
            </a:r>
            <a:r>
              <a:rPr lang="en-US" altLang="zh-CN" sz="1200" b="1" dirty="0"/>
              <a:t>][j],chess[i+1][j])</a:t>
            </a:r>
          </a:p>
          <a:p>
            <a:r>
              <a:rPr lang="en-US" altLang="zh-CN" sz="1200" b="1" dirty="0"/>
              <a:t>         else if method = HORIZON</a:t>
            </a:r>
          </a:p>
          <a:p>
            <a:r>
              <a:rPr lang="en-US" altLang="zh-CN" sz="1200" b="1" dirty="0"/>
              <a:t>             swap(chess[</a:t>
            </a:r>
            <a:r>
              <a:rPr lang="en-US" altLang="zh-CN" sz="1200" b="1" dirty="0" err="1"/>
              <a:t>i</a:t>
            </a:r>
            <a:r>
              <a:rPr lang="en-US" altLang="zh-CN" sz="1200" b="1" dirty="0"/>
              <a:t>][j],chess[</a:t>
            </a:r>
            <a:r>
              <a:rPr lang="en-US" altLang="zh-CN" sz="1200" b="1" dirty="0" err="1"/>
              <a:t>i</a:t>
            </a:r>
            <a:r>
              <a:rPr lang="en-US" altLang="zh-CN" sz="1200" b="1" dirty="0"/>
              <a:t>][j+1])</a:t>
            </a:r>
          </a:p>
          <a:p>
            <a:r>
              <a:rPr lang="en-US" altLang="zh-CN" sz="1200" b="1" dirty="0"/>
              <a:t>         if can delete</a:t>
            </a:r>
          </a:p>
          <a:p>
            <a:r>
              <a:rPr lang="en-US" altLang="zh-CN" sz="1200" b="1" dirty="0"/>
              <a:t>           </a:t>
            </a:r>
            <a:r>
              <a:rPr lang="en-US" altLang="zh-CN" sz="1200" b="1" dirty="0" err="1"/>
              <a:t>get_score</a:t>
            </a:r>
            <a:r>
              <a:rPr lang="en-US" altLang="zh-CN" sz="1200" b="1" dirty="0"/>
              <a:t>=</a:t>
            </a:r>
            <a:r>
              <a:rPr lang="en-US" altLang="zh-CN" sz="1200" b="1" dirty="0" err="1"/>
              <a:t>getScore</a:t>
            </a:r>
            <a:r>
              <a:rPr lang="en-US" altLang="zh-CN" sz="1200" b="1" dirty="0"/>
              <a:t>()</a:t>
            </a:r>
          </a:p>
          <a:p>
            <a:r>
              <a:rPr lang="en-US" altLang="zh-CN" sz="1200" b="1" dirty="0"/>
              <a:t>           </a:t>
            </a:r>
            <a:r>
              <a:rPr lang="en-US" altLang="zh-CN" sz="1200" b="1" dirty="0" err="1"/>
              <a:t>backTracing</a:t>
            </a:r>
            <a:r>
              <a:rPr lang="en-US" altLang="zh-CN" sz="1200" b="1" dirty="0"/>
              <a:t>(score+get_score,depth+1)</a:t>
            </a:r>
          </a:p>
          <a:p>
            <a:endParaRPr lang="en-US" altLang="zh-CN" sz="1200" b="1" dirty="0"/>
          </a:p>
          <a:p>
            <a:endParaRPr lang="zh-CN" altLang="en-US" sz="1000" dirty="0"/>
          </a:p>
        </p:txBody>
      </p:sp>
      <p:sp>
        <p:nvSpPr>
          <p:cNvPr id="28" name="Freeform: Shape 22">
            <a:extLst>
              <a:ext uri="{FF2B5EF4-FFF2-40B4-BE49-F238E27FC236}">
                <a16:creationId xmlns:a16="http://schemas.microsoft.com/office/drawing/2014/main" id="{9BD6DA20-7F5D-4590-82C0-4FA694DA8883}"/>
              </a:ext>
            </a:extLst>
          </p:cNvPr>
          <p:cNvSpPr/>
          <p:nvPr/>
        </p:nvSpPr>
        <p:spPr bwMode="auto">
          <a:xfrm>
            <a:off x="1984856" y="3028103"/>
            <a:ext cx="421760" cy="314835"/>
          </a:xfrm>
          <a:custGeom>
            <a:avLst/>
            <a:gdLst/>
            <a:ahLst/>
            <a:cxnLst>
              <a:cxn ang="0">
                <a:pos x="19" y="42"/>
              </a:cxn>
              <a:cxn ang="0">
                <a:pos x="17" y="42"/>
              </a:cxn>
              <a:cxn ang="0">
                <a:pos x="1" y="25"/>
              </a:cxn>
              <a:cxn ang="0">
                <a:pos x="1" y="24"/>
              </a:cxn>
              <a:cxn ang="0">
                <a:pos x="17" y="7"/>
              </a:cxn>
              <a:cxn ang="0">
                <a:pos x="19" y="7"/>
              </a:cxn>
              <a:cxn ang="0">
                <a:pos x="21" y="9"/>
              </a:cxn>
              <a:cxn ang="0">
                <a:pos x="21" y="11"/>
              </a:cxn>
              <a:cxn ang="0">
                <a:pos x="7" y="25"/>
              </a:cxn>
              <a:cxn ang="0">
                <a:pos x="21" y="39"/>
              </a:cxn>
              <a:cxn ang="0">
                <a:pos x="21" y="40"/>
              </a:cxn>
              <a:cxn ang="0">
                <a:pos x="19" y="42"/>
              </a:cxn>
              <a:cxn ang="0">
                <a:pos x="29" y="48"/>
              </a:cxn>
              <a:cxn ang="0">
                <a:pos x="27" y="49"/>
              </a:cxn>
              <a:cxn ang="0">
                <a:pos x="25" y="48"/>
              </a:cxn>
              <a:cxn ang="0">
                <a:pos x="24" y="47"/>
              </a:cxn>
              <a:cxn ang="0">
                <a:pos x="38" y="1"/>
              </a:cxn>
              <a:cxn ang="0">
                <a:pos x="39" y="0"/>
              </a:cxn>
              <a:cxn ang="0">
                <a:pos x="41" y="1"/>
              </a:cxn>
              <a:cxn ang="0">
                <a:pos x="42" y="2"/>
              </a:cxn>
              <a:cxn ang="0">
                <a:pos x="29" y="48"/>
              </a:cxn>
              <a:cxn ang="0">
                <a:pos x="49" y="42"/>
              </a:cxn>
              <a:cxn ang="0">
                <a:pos x="47" y="42"/>
              </a:cxn>
              <a:cxn ang="0">
                <a:pos x="45" y="40"/>
              </a:cxn>
              <a:cxn ang="0">
                <a:pos x="45" y="39"/>
              </a:cxn>
              <a:cxn ang="0">
                <a:pos x="59" y="25"/>
              </a:cxn>
              <a:cxn ang="0">
                <a:pos x="45" y="11"/>
              </a:cxn>
              <a:cxn ang="0">
                <a:pos x="45" y="9"/>
              </a:cxn>
              <a:cxn ang="0">
                <a:pos x="47" y="7"/>
              </a:cxn>
              <a:cxn ang="0">
                <a:pos x="49" y="7"/>
              </a:cxn>
              <a:cxn ang="0">
                <a:pos x="65" y="24"/>
              </a:cxn>
              <a:cxn ang="0">
                <a:pos x="65" y="25"/>
              </a:cxn>
              <a:cxn ang="0">
                <a:pos x="49" y="42"/>
              </a:cxn>
            </a:cxnLst>
            <a:rect l="0" t="0" r="r" b="b"/>
            <a:pathLst>
              <a:path w="66" h="49">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chemeClr val="bg1"/>
          </a:solidFill>
          <a:ln w="9525">
            <a:noFill/>
            <a:round/>
          </a:ln>
        </p:spPr>
        <p:txBody>
          <a:bodyPr anchor="ctr"/>
          <a:lstStyle/>
          <a:p>
            <a:pPr algn="ctr"/>
            <a:endParaRPr>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arn(outVertical)">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8"/>
          <p:cNvGrpSpPr/>
          <p:nvPr/>
        </p:nvGrpSpPr>
        <p:grpSpPr>
          <a:xfrm>
            <a:off x="3814134" y="753474"/>
            <a:ext cx="1515732" cy="695805"/>
            <a:chOff x="5122025" y="525814"/>
            <a:chExt cx="2020976" cy="927740"/>
          </a:xfrm>
        </p:grpSpPr>
        <mc:AlternateContent xmlns:mc="http://schemas.openxmlformats.org/markup-compatibility/2006" xmlns:a14="http://schemas.microsoft.com/office/drawing/2010/main">
          <mc:Choice Requires="a14">
            <p:sp>
              <p:nvSpPr>
                <p:cNvPr id="19" name="TextBox 19"/>
                <p:cNvSpPr txBox="1"/>
                <p:nvPr/>
              </p:nvSpPr>
              <p:spPr>
                <a:xfrm>
                  <a:off x="5122026" y="826908"/>
                  <a:ext cx="2020975" cy="626646"/>
                </a:xfrm>
                <a:prstGeom prst="rect">
                  <a:avLst/>
                </a:prstGeom>
                <a:noFill/>
              </p:spPr>
              <p:txBody>
                <a:bodyPr wrap="square" lIns="0" tIns="0" rIns="0" bIns="0" anchor="ctr" anchorCtr="1">
                  <a:normAutofit/>
                </a:bodyPr>
                <a:lstStyle/>
                <a:p>
                  <a:pPr algn="ctr">
                    <a:lnSpc>
                      <a:spcPct val="120000"/>
                    </a:lnSpc>
                    <a:spcBef>
                      <a:spcPct val="0"/>
                    </a:spcBef>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O</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m:t>
                            </m:r>
                            <m:r>
                              <m:rPr>
                                <m:sty m:val="p"/>
                              </m:rPr>
                              <a:rPr lang="en-US" altLang="zh-CN">
                                <a:latin typeface="Cambria Math" panose="02040503050406030204" pitchFamily="18" charset="0"/>
                              </a:rPr>
                              <m:t>MN</m:t>
                            </m:r>
                            <m:r>
                              <a:rPr lang="en-US" altLang="zh-CN">
                                <a:latin typeface="Cambria Math" panose="02040503050406030204" pitchFamily="18" charset="0"/>
                              </a:rPr>
                              <m:t>)</m:t>
                            </m:r>
                          </m:e>
                          <m:sup>
                            <m:r>
                              <a:rPr lang="en-US" altLang="zh-CN" i="1">
                                <a:latin typeface="Cambria Math" panose="02040503050406030204" pitchFamily="18" charset="0"/>
                              </a:rPr>
                              <m:t>𝑥</m:t>
                            </m:r>
                            <m:r>
                              <a:rPr lang="en-US" altLang="zh-CN" i="1">
                                <a:latin typeface="Cambria Math" panose="02040503050406030204" pitchFamily="18" charset="0"/>
                              </a:rPr>
                              <m:t>+2</m:t>
                            </m:r>
                          </m:sup>
                        </m:sSup>
                        <m:r>
                          <a:rPr lang="en-US" altLang="zh-CN" i="1">
                            <a:latin typeface="Cambria Math" panose="02040503050406030204" pitchFamily="18" charset="0"/>
                          </a:rPr>
                          <m:t>)</m:t>
                        </m:r>
                      </m:oMath>
                    </m:oMathPara>
                  </a14:m>
                  <a:endParaRPr lang="zh-CN" altLang="en-US" sz="1000" dirty="0">
                    <a:cs typeface="+mn-ea"/>
                    <a:sym typeface="+mn-lt"/>
                  </a:endParaRPr>
                </a:p>
              </p:txBody>
            </p:sp>
          </mc:Choice>
          <mc:Fallback xmlns="">
            <p:sp>
              <p:nvSpPr>
                <p:cNvPr id="19" name="TextBox 19"/>
                <p:cNvSpPr txBox="1">
                  <a:spLocks noRot="1" noChangeAspect="1" noMove="1" noResize="1" noEditPoints="1" noAdjustHandles="1" noChangeArrowheads="1" noChangeShapeType="1" noTextEdit="1"/>
                </p:cNvSpPr>
                <p:nvPr/>
              </p:nvSpPr>
              <p:spPr>
                <a:xfrm>
                  <a:off x="5122026" y="826908"/>
                  <a:ext cx="2020975" cy="626646"/>
                </a:xfrm>
                <a:prstGeom prst="rect">
                  <a:avLst/>
                </a:prstGeom>
                <a:blipFill>
                  <a:blip r:embed="rId3"/>
                  <a:stretch>
                    <a:fillRect b="-1299"/>
                  </a:stretch>
                </a:blipFill>
              </p:spPr>
              <p:txBody>
                <a:bodyPr/>
                <a:lstStyle/>
                <a:p>
                  <a:r>
                    <a:rPr lang="zh-CN" altLang="en-US">
                      <a:noFill/>
                    </a:rPr>
                    <a:t> </a:t>
                  </a:r>
                </a:p>
              </p:txBody>
            </p:sp>
          </mc:Fallback>
        </mc:AlternateContent>
        <p:sp>
          <p:nvSpPr>
            <p:cNvPr id="20" name="Rectangle 21"/>
            <p:cNvSpPr/>
            <p:nvPr/>
          </p:nvSpPr>
          <p:spPr>
            <a:xfrm>
              <a:off x="5122025" y="525814"/>
              <a:ext cx="2020976" cy="325410"/>
            </a:xfrm>
            <a:prstGeom prst="rect">
              <a:avLst/>
            </a:prstGeom>
          </p:spPr>
          <p:txBody>
            <a:bodyPr wrap="none" lIns="0" tIns="0" rIns="0" bIns="0" anchor="ctr" anchorCtr="1">
              <a:normAutofit fontScale="92500" lnSpcReduction="10000"/>
            </a:bodyPr>
            <a:lstStyle/>
            <a:p>
              <a:pPr lvl="0" algn="ctr" defTabSz="913765">
                <a:spcBef>
                  <a:spcPct val="0"/>
                </a:spcBef>
                <a:defRPr/>
              </a:pPr>
              <a:r>
                <a:rPr lang="zh-CN" altLang="en-US" b="1" dirty="0">
                  <a:solidFill>
                    <a:schemeClr val="accent2"/>
                  </a:solidFill>
                  <a:cs typeface="+mn-ea"/>
                  <a:sym typeface="+mn-lt"/>
                </a:rPr>
                <a:t>回溯法复杂度</a:t>
              </a:r>
            </a:p>
          </p:txBody>
        </p:sp>
      </p:grpSp>
      <p:grpSp>
        <p:nvGrpSpPr>
          <p:cNvPr id="9" name="Group 23"/>
          <p:cNvGrpSpPr/>
          <p:nvPr/>
        </p:nvGrpSpPr>
        <p:grpSpPr>
          <a:xfrm>
            <a:off x="5391101" y="2656146"/>
            <a:ext cx="2093757" cy="1202048"/>
            <a:chOff x="609599" y="3139323"/>
            <a:chExt cx="2791676" cy="1602730"/>
          </a:xfrm>
        </p:grpSpPr>
        <mc:AlternateContent xmlns:mc="http://schemas.openxmlformats.org/markup-compatibility/2006" xmlns:a14="http://schemas.microsoft.com/office/drawing/2010/main">
          <mc:Choice Requires="a14">
            <p:sp>
              <p:nvSpPr>
                <p:cNvPr id="17" name="TextBox 24"/>
                <p:cNvSpPr txBox="1"/>
                <p:nvPr/>
              </p:nvSpPr>
              <p:spPr>
                <a:xfrm>
                  <a:off x="609599" y="3139323"/>
                  <a:ext cx="2791676" cy="1602730"/>
                </a:xfrm>
                <a:prstGeom prst="rect">
                  <a:avLst/>
                </a:prstGeom>
                <a:noFill/>
              </p:spPr>
              <p:txBody>
                <a:bodyPr wrap="square" lIns="72000" tIns="0" rIns="72000" bIns="0" anchor="ctr" anchorCtr="0">
                  <a:normAutofit/>
                </a:bodyPr>
                <a:lstStyle/>
                <a:p>
                  <a:pPr algn="r" defTabSz="913765">
                    <a:lnSpc>
                      <a:spcPct val="120000"/>
                    </a:lnSpc>
                    <a:defRPr/>
                  </a:pPr>
                  <a:r>
                    <a:rPr lang="zh-CN" altLang="en-US" sz="1000" dirty="0">
                      <a:cs typeface="+mn-ea"/>
                      <a:sym typeface="+mn-lt"/>
                    </a:rPr>
                    <a:t>每个结点产生</a:t>
                  </a:r>
                  <a:r>
                    <a:rPr lang="en-US" altLang="zh-CN" sz="1000" dirty="0">
                      <a:cs typeface="+mn-ea"/>
                      <a:sym typeface="+mn-lt"/>
                    </a:rPr>
                    <a:t>M*N</a:t>
                  </a:r>
                  <a:r>
                    <a:rPr lang="zh-CN" altLang="en-US" sz="1000" dirty="0">
                      <a:cs typeface="+mn-ea"/>
                      <a:sym typeface="+mn-lt"/>
                    </a:rPr>
                    <a:t>个子节点</a:t>
                  </a:r>
                  <a:endParaRPr lang="en-US" altLang="zh-CN" sz="1000" dirty="0">
                    <a:cs typeface="+mn-ea"/>
                    <a:sym typeface="+mn-lt"/>
                  </a:endParaRPr>
                </a:p>
                <a:p>
                  <a:pPr algn="r" defTabSz="913765">
                    <a:lnSpc>
                      <a:spcPct val="120000"/>
                    </a:lnSpc>
                    <a:defRPr/>
                  </a:pPr>
                  <a:r>
                    <a:rPr lang="zh-CN" altLang="en-US" sz="1000" dirty="0">
                      <a:cs typeface="+mn-ea"/>
                      <a:sym typeface="+mn-lt"/>
                    </a:rPr>
                    <a:t>深度为</a:t>
                  </a:r>
                  <a:r>
                    <a:rPr lang="en-US" altLang="zh-CN" sz="1000" dirty="0">
                      <a:cs typeface="+mn-ea"/>
                      <a:sym typeface="+mn-lt"/>
                    </a:rPr>
                    <a:t>X</a:t>
                  </a:r>
                </a:p>
                <a:p>
                  <a:pPr algn="r" defTabSz="913765">
                    <a:lnSpc>
                      <a:spcPct val="120000"/>
                    </a:lnSpc>
                    <a:defRPr/>
                  </a:pPr>
                  <a:r>
                    <a:rPr lang="zh-CN" altLang="en-US" dirty="0"/>
                    <a:t>结点</a:t>
                  </a:r>
                  <a14:m>
                    <m:oMath xmlns:m="http://schemas.openxmlformats.org/officeDocument/2006/math">
                      <m:r>
                        <a:rPr lang="zh-CN" altLang="en-US" i="1" dirty="0" smtClean="0">
                          <a:latin typeface="Cambria Math" panose="02040503050406030204" pitchFamily="18" charset="0"/>
                        </a:rPr>
                        <m:t>数</m:t>
                      </m:r>
                      <m:r>
                        <a:rPr lang="en-US" altLang="zh-CN" b="0" i="1" dirty="0" smtClean="0">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m:t>
                          </m:r>
                          <m:r>
                            <m:rPr>
                              <m:sty m:val="p"/>
                            </m:rPr>
                            <a:rPr lang="en-US" altLang="zh-CN">
                              <a:latin typeface="Cambria Math" panose="02040503050406030204" pitchFamily="18" charset="0"/>
                            </a:rPr>
                            <m:t>MN</m:t>
                          </m:r>
                          <m:r>
                            <a:rPr lang="en-US" altLang="zh-CN">
                              <a:latin typeface="Cambria Math" panose="02040503050406030204" pitchFamily="18" charset="0"/>
                            </a:rPr>
                            <m:t>)</m:t>
                          </m:r>
                        </m:e>
                        <m:sup>
                          <m:r>
                            <a:rPr lang="en-US" altLang="zh-CN" i="1">
                              <a:latin typeface="Cambria Math" panose="02040503050406030204" pitchFamily="18" charset="0"/>
                            </a:rPr>
                            <m:t>𝑥</m:t>
                          </m:r>
                        </m:sup>
                      </m:sSup>
                      <m:r>
                        <a:rPr lang="en-US" altLang="zh-CN" i="1">
                          <a:latin typeface="Cambria Math" panose="02040503050406030204" pitchFamily="18" charset="0"/>
                        </a:rPr>
                        <m:t>−1</m:t>
                      </m:r>
                    </m:oMath>
                  </a14:m>
                  <a:endParaRPr lang="en-US" altLang="zh-CN" sz="1000" dirty="0">
                    <a:cs typeface="+mn-ea"/>
                    <a:sym typeface="+mn-lt"/>
                  </a:endParaRPr>
                </a:p>
              </p:txBody>
            </p:sp>
          </mc:Choice>
          <mc:Fallback xmlns="">
            <p:sp>
              <p:nvSpPr>
                <p:cNvPr id="17" name="TextBox 24"/>
                <p:cNvSpPr txBox="1">
                  <a:spLocks noRot="1" noChangeAspect="1" noMove="1" noResize="1" noEditPoints="1" noAdjustHandles="1" noChangeArrowheads="1" noChangeShapeType="1" noTextEdit="1"/>
                </p:cNvSpPr>
                <p:nvPr/>
              </p:nvSpPr>
              <p:spPr>
                <a:xfrm>
                  <a:off x="609599" y="3139323"/>
                  <a:ext cx="2791676" cy="1602730"/>
                </a:xfrm>
                <a:prstGeom prst="rect">
                  <a:avLst/>
                </a:prstGeom>
                <a:blipFill>
                  <a:blip r:embed="rId4"/>
                  <a:stretch>
                    <a:fillRect r="-872"/>
                  </a:stretch>
                </a:blipFill>
              </p:spPr>
              <p:txBody>
                <a:bodyPr/>
                <a:lstStyle/>
                <a:p>
                  <a:r>
                    <a:rPr lang="zh-CN" altLang="en-US">
                      <a:noFill/>
                    </a:rPr>
                    <a:t> </a:t>
                  </a:r>
                </a:p>
              </p:txBody>
            </p:sp>
          </mc:Fallback>
        </mc:AlternateContent>
        <p:sp>
          <p:nvSpPr>
            <p:cNvPr id="18" name="Rectangle 26"/>
            <p:cNvSpPr/>
            <p:nvPr/>
          </p:nvSpPr>
          <p:spPr>
            <a:xfrm>
              <a:off x="609599" y="3139323"/>
              <a:ext cx="2407615" cy="246221"/>
            </a:xfrm>
            <a:prstGeom prst="rect">
              <a:avLst/>
            </a:prstGeom>
          </p:spPr>
          <p:txBody>
            <a:bodyPr wrap="none" lIns="72000" tIns="0" rIns="72000" bIns="0">
              <a:normAutofit fontScale="92500" lnSpcReduction="20000"/>
            </a:bodyPr>
            <a:lstStyle/>
            <a:p>
              <a:pPr lvl="0" algn="r" defTabSz="913765">
                <a:defRPr/>
              </a:pPr>
              <a:r>
                <a:rPr lang="zh-CN" altLang="en-US" sz="1600" b="1" dirty="0">
                  <a:solidFill>
                    <a:schemeClr val="accent4"/>
                  </a:solidFill>
                  <a:cs typeface="+mn-ea"/>
                  <a:sym typeface="+mn-lt"/>
                </a:rPr>
                <a:t>解空间树</a:t>
              </a:r>
            </a:p>
          </p:txBody>
        </p:sp>
      </p:grpSp>
      <p:grpSp>
        <p:nvGrpSpPr>
          <p:cNvPr id="10" name="Group 36"/>
          <p:cNvGrpSpPr/>
          <p:nvPr/>
        </p:nvGrpSpPr>
        <p:grpSpPr>
          <a:xfrm>
            <a:off x="1370335" y="2291237"/>
            <a:ext cx="1925909" cy="1179491"/>
            <a:chOff x="9025930" y="3139323"/>
            <a:chExt cx="2474783" cy="943888"/>
          </a:xfrm>
        </p:grpSpPr>
        <mc:AlternateContent xmlns:mc="http://schemas.openxmlformats.org/markup-compatibility/2006" xmlns:a14="http://schemas.microsoft.com/office/drawing/2010/main">
          <mc:Choice Requires="a14">
            <p:sp>
              <p:nvSpPr>
                <p:cNvPr id="15" name="TextBox 37"/>
                <p:cNvSpPr txBox="1"/>
                <p:nvPr/>
              </p:nvSpPr>
              <p:spPr>
                <a:xfrm>
                  <a:off x="9025930" y="3216650"/>
                  <a:ext cx="2474783" cy="866561"/>
                </a:xfrm>
                <a:prstGeom prst="rect">
                  <a:avLst/>
                </a:prstGeom>
                <a:noFill/>
              </p:spPr>
              <p:txBody>
                <a:bodyPr wrap="square" lIns="72000" tIns="0" rIns="72000" bIns="0" anchor="ctr" anchorCtr="0">
                  <a:normAutofit/>
                </a:bodyPr>
                <a:lstStyle/>
                <a:p>
                  <a:pPr defTabSz="913765">
                    <a:lnSpc>
                      <a:spcPct val="120000"/>
                    </a:lnSpc>
                    <a:defRPr/>
                  </a:pPr>
                  <a:r>
                    <a:rPr lang="zh-CN" altLang="en-US" sz="1000" dirty="0">
                      <a:cs typeface="+mn-ea"/>
                      <a:sym typeface="+mn-lt"/>
                    </a:rPr>
                    <a:t>最多遍历</a:t>
                  </a:r>
                  <a:r>
                    <a:rPr lang="en-US" altLang="zh-CN" sz="1000" dirty="0">
                      <a:cs typeface="+mn-ea"/>
                      <a:sym typeface="+mn-lt"/>
                    </a:rPr>
                    <a:t>M</a:t>
                  </a:r>
                  <a:r>
                    <a:rPr lang="zh-CN" altLang="en-US" sz="1000" dirty="0">
                      <a:cs typeface="+mn-ea"/>
                      <a:sym typeface="+mn-lt"/>
                    </a:rPr>
                    <a:t>*</a:t>
                  </a:r>
                  <a:r>
                    <a:rPr lang="en-US" altLang="zh-CN" sz="1000" dirty="0">
                      <a:cs typeface="+mn-ea"/>
                      <a:sym typeface="+mn-lt"/>
                    </a:rPr>
                    <a:t>N</a:t>
                  </a:r>
                  <a:r>
                    <a:rPr lang="zh-CN" altLang="en-US" sz="1000" dirty="0">
                      <a:cs typeface="+mn-ea"/>
                      <a:sym typeface="+mn-lt"/>
                    </a:rPr>
                    <a:t>个结点</a:t>
                  </a:r>
                  <a:endParaRPr lang="en-US" altLang="zh-CN" sz="1000" dirty="0">
                    <a:cs typeface="+mn-ea"/>
                    <a:sym typeface="+mn-lt"/>
                  </a:endParaRPr>
                </a:p>
                <a:p>
                  <a:pPr defTabSz="913765">
                    <a:lnSpc>
                      <a:spcPct val="120000"/>
                    </a:lnSpc>
                    <a:defRPr/>
                  </a:pPr>
                  <a:r>
                    <a:rPr lang="zh-CN" altLang="en-US" sz="1000" dirty="0">
                      <a:cs typeface="+mn-ea"/>
                      <a:sym typeface="+mn-lt"/>
                    </a:rPr>
                    <a:t>每个结点所需代价为</a:t>
                  </a:r>
                  <a:r>
                    <a:rPr lang="en-US" altLang="zh-CN" sz="1000" dirty="0">
                      <a:cs typeface="+mn-ea"/>
                      <a:sym typeface="+mn-lt"/>
                    </a:rPr>
                    <a:t>M</a:t>
                  </a:r>
                  <a:r>
                    <a:rPr lang="zh-CN" altLang="en-US" sz="1000" dirty="0">
                      <a:cs typeface="+mn-ea"/>
                      <a:sym typeface="+mn-lt"/>
                    </a:rPr>
                    <a:t>*</a:t>
                  </a:r>
                  <a:r>
                    <a:rPr lang="en-US" altLang="zh-CN" sz="1000" dirty="0">
                      <a:cs typeface="+mn-ea"/>
                      <a:sym typeface="+mn-lt"/>
                    </a:rPr>
                    <a:t>N</a:t>
                  </a:r>
                </a:p>
                <a:p>
                  <a:pPr defTabSz="913765">
                    <a:lnSpc>
                      <a:spcPct val="120000"/>
                    </a:lnSpc>
                    <a:defRPr/>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O</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M</m:t>
                            </m:r>
                          </m:e>
                          <m:sup>
                            <m:r>
                              <a:rPr lang="en-US" altLang="zh-CN" i="1">
                                <a:latin typeface="Cambria Math" panose="02040503050406030204" pitchFamily="18" charset="0"/>
                              </a:rPr>
                              <m:t>2 </m:t>
                            </m:r>
                          </m:sup>
                        </m:sSup>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N</m:t>
                            </m:r>
                          </m:e>
                          <m:sup>
                            <m:r>
                              <a:rPr lang="en-US" altLang="zh-CN" i="1">
                                <a:latin typeface="Cambria Math" panose="02040503050406030204" pitchFamily="18" charset="0"/>
                              </a:rPr>
                              <m:t>2</m:t>
                            </m:r>
                          </m:sup>
                        </m:sSup>
                        <m:r>
                          <a:rPr lang="en-US" altLang="zh-CN" i="1">
                            <a:latin typeface="Cambria Math" panose="02040503050406030204" pitchFamily="18" charset="0"/>
                          </a:rPr>
                          <m:t>)</m:t>
                        </m:r>
                      </m:oMath>
                    </m:oMathPara>
                  </a14:m>
                  <a:endParaRPr lang="zh-CN" altLang="en-US" sz="1000" dirty="0">
                    <a:cs typeface="+mn-ea"/>
                    <a:sym typeface="+mn-lt"/>
                  </a:endParaRPr>
                </a:p>
              </p:txBody>
            </p:sp>
          </mc:Choice>
          <mc:Fallback xmlns="">
            <p:sp>
              <p:nvSpPr>
                <p:cNvPr id="15" name="TextBox 37"/>
                <p:cNvSpPr txBox="1">
                  <a:spLocks noRot="1" noChangeAspect="1" noMove="1" noResize="1" noEditPoints="1" noAdjustHandles="1" noChangeArrowheads="1" noChangeShapeType="1" noTextEdit="1"/>
                </p:cNvSpPr>
                <p:nvPr/>
              </p:nvSpPr>
              <p:spPr>
                <a:xfrm>
                  <a:off x="9025930" y="3216650"/>
                  <a:ext cx="2474783" cy="866561"/>
                </a:xfrm>
                <a:prstGeom prst="rect">
                  <a:avLst/>
                </a:prstGeom>
                <a:blipFill>
                  <a:blip r:embed="rId5"/>
                  <a:stretch>
                    <a:fillRect l="-316"/>
                  </a:stretch>
                </a:blipFill>
              </p:spPr>
              <p:txBody>
                <a:bodyPr/>
                <a:lstStyle/>
                <a:p>
                  <a:r>
                    <a:rPr lang="zh-CN" altLang="en-US">
                      <a:noFill/>
                    </a:rPr>
                    <a:t> </a:t>
                  </a:r>
                </a:p>
              </p:txBody>
            </p:sp>
          </mc:Fallback>
        </mc:AlternateContent>
        <p:sp>
          <p:nvSpPr>
            <p:cNvPr id="16" name="Rectangle 38"/>
            <p:cNvSpPr/>
            <p:nvPr/>
          </p:nvSpPr>
          <p:spPr>
            <a:xfrm>
              <a:off x="9029821" y="3139323"/>
              <a:ext cx="2457329" cy="246221"/>
            </a:xfrm>
            <a:prstGeom prst="rect">
              <a:avLst/>
            </a:prstGeom>
          </p:spPr>
          <p:txBody>
            <a:bodyPr wrap="none" lIns="72000" tIns="0" rIns="72000" bIns="0">
              <a:normAutofit/>
            </a:bodyPr>
            <a:lstStyle/>
            <a:p>
              <a:pPr lvl="0" defTabSz="913765">
                <a:defRPr/>
              </a:pPr>
              <a:r>
                <a:rPr lang="zh-CN" altLang="en-US" sz="1600" b="1" dirty="0">
                  <a:solidFill>
                    <a:schemeClr val="accent1"/>
                  </a:solidFill>
                  <a:cs typeface="+mn-ea"/>
                  <a:sym typeface="+mn-lt"/>
                </a:rPr>
                <a:t>单步复杂度分析</a:t>
              </a:r>
            </a:p>
          </p:txBody>
        </p:sp>
      </p:grpSp>
      <p:grpSp>
        <p:nvGrpSpPr>
          <p:cNvPr id="31" name="组合 30"/>
          <p:cNvGrpSpPr/>
          <p:nvPr/>
        </p:nvGrpSpPr>
        <p:grpSpPr>
          <a:xfrm>
            <a:off x="1226772" y="3010598"/>
            <a:ext cx="2078526" cy="1521741"/>
            <a:chOff x="1226772" y="3010598"/>
            <a:chExt cx="2078526" cy="1521741"/>
          </a:xfrm>
        </p:grpSpPr>
        <p:grpSp>
          <p:nvGrpSpPr>
            <p:cNvPr id="6" name="Group 1"/>
            <p:cNvGrpSpPr/>
            <p:nvPr/>
          </p:nvGrpSpPr>
          <p:grpSpPr>
            <a:xfrm rot="20859091">
              <a:off x="1226772" y="3010598"/>
              <a:ext cx="2078526" cy="1521741"/>
              <a:chOff x="2013862" y="3383574"/>
              <a:chExt cx="2771368" cy="2028987"/>
            </a:xfrm>
          </p:grpSpPr>
          <p:sp>
            <p:nvSpPr>
              <p:cNvPr id="21" name="Teardrop 29"/>
              <p:cNvSpPr/>
              <p:nvPr/>
            </p:nvSpPr>
            <p:spPr>
              <a:xfrm rot="4865446">
                <a:off x="2013862" y="3383574"/>
                <a:ext cx="907590" cy="907589"/>
              </a:xfrm>
              <a:prstGeom prst="teardrop">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cxnSp>
            <p:nvCxnSpPr>
              <p:cNvPr id="22" name="Straight Connector 30"/>
              <p:cNvCxnSpPr/>
              <p:nvPr/>
            </p:nvCxnSpPr>
            <p:spPr>
              <a:xfrm rot="18284705">
                <a:off x="3749501" y="3709066"/>
                <a:ext cx="0" cy="2071459"/>
              </a:xfrm>
              <a:prstGeom prst="line">
                <a:avLst/>
              </a:prstGeom>
              <a:solidFill>
                <a:schemeClr val="accent1"/>
              </a:solidFill>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Isosceles Triangle 31"/>
              <p:cNvSpPr/>
              <p:nvPr/>
            </p:nvSpPr>
            <p:spPr>
              <a:xfrm rot="18284705">
                <a:off x="4369204" y="5161494"/>
                <a:ext cx="280988" cy="221146"/>
              </a:xfrm>
              <a:prstGeom prst="triangl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11" name="Freeform: Shape 27"/>
            <p:cNvSpPr/>
            <p:nvPr/>
          </p:nvSpPr>
          <p:spPr bwMode="auto">
            <a:xfrm>
              <a:off x="1360106" y="3297306"/>
              <a:ext cx="304793" cy="406390"/>
            </a:xfrm>
            <a:custGeom>
              <a:avLst/>
              <a:gdLst>
                <a:gd name="connsiteX0" fmla="*/ 98425 w 252413"/>
                <a:gd name="connsiteY0" fmla="*/ 301625 h 336550"/>
                <a:gd name="connsiteX1" fmla="*/ 98425 w 252413"/>
                <a:gd name="connsiteY1" fmla="*/ 311150 h 336550"/>
                <a:gd name="connsiteX2" fmla="*/ 153988 w 252413"/>
                <a:gd name="connsiteY2" fmla="*/ 311150 h 336550"/>
                <a:gd name="connsiteX3" fmla="*/ 153988 w 252413"/>
                <a:gd name="connsiteY3" fmla="*/ 301625 h 336550"/>
                <a:gd name="connsiteX4" fmla="*/ 36512 w 252413"/>
                <a:gd name="connsiteY4" fmla="*/ 104775 h 336550"/>
                <a:gd name="connsiteX5" fmla="*/ 53660 w 252413"/>
                <a:gd name="connsiteY5" fmla="*/ 121895 h 336550"/>
                <a:gd name="connsiteX6" fmla="*/ 53660 w 252413"/>
                <a:gd name="connsiteY6" fmla="*/ 277289 h 336550"/>
                <a:gd name="connsiteX7" fmla="*/ 198753 w 252413"/>
                <a:gd name="connsiteY7" fmla="*/ 277289 h 336550"/>
                <a:gd name="connsiteX8" fmla="*/ 198753 w 252413"/>
                <a:gd name="connsiteY8" fmla="*/ 266754 h 336550"/>
                <a:gd name="connsiteX9" fmla="*/ 215900 w 252413"/>
                <a:gd name="connsiteY9" fmla="*/ 283874 h 336550"/>
                <a:gd name="connsiteX10" fmla="*/ 215900 w 252413"/>
                <a:gd name="connsiteY10" fmla="*/ 314163 h 336550"/>
                <a:gd name="connsiteX11" fmla="*/ 192158 w 252413"/>
                <a:gd name="connsiteY11" fmla="*/ 336550 h 336550"/>
                <a:gd name="connsiteX12" fmla="*/ 60255 w 252413"/>
                <a:gd name="connsiteY12" fmla="*/ 336550 h 336550"/>
                <a:gd name="connsiteX13" fmla="*/ 36512 w 252413"/>
                <a:gd name="connsiteY13" fmla="*/ 314163 h 336550"/>
                <a:gd name="connsiteX14" fmla="*/ 36512 w 252413"/>
                <a:gd name="connsiteY14" fmla="*/ 104775 h 336550"/>
                <a:gd name="connsiteX15" fmla="*/ 14288 w 252413"/>
                <a:gd name="connsiteY15" fmla="*/ 41275 h 336550"/>
                <a:gd name="connsiteX16" fmla="*/ 36513 w 252413"/>
                <a:gd name="connsiteY16" fmla="*/ 63500 h 336550"/>
                <a:gd name="connsiteX17" fmla="*/ 53975 w 252413"/>
                <a:gd name="connsiteY17" fmla="*/ 80963 h 336550"/>
                <a:gd name="connsiteX18" fmla="*/ 198438 w 252413"/>
                <a:gd name="connsiteY18" fmla="*/ 225425 h 336550"/>
                <a:gd name="connsiteX19" fmla="*/ 215901 w 252413"/>
                <a:gd name="connsiteY19" fmla="*/ 241300 h 336550"/>
                <a:gd name="connsiteX20" fmla="*/ 252413 w 252413"/>
                <a:gd name="connsiteY20" fmla="*/ 279400 h 336550"/>
                <a:gd name="connsiteX21" fmla="*/ 238126 w 252413"/>
                <a:gd name="connsiteY21" fmla="*/ 295275 h 336550"/>
                <a:gd name="connsiteX22" fmla="*/ 215901 w 252413"/>
                <a:gd name="connsiteY22" fmla="*/ 271463 h 336550"/>
                <a:gd name="connsiteX23" fmla="*/ 198438 w 252413"/>
                <a:gd name="connsiteY23" fmla="*/ 255588 h 336550"/>
                <a:gd name="connsiteX24" fmla="*/ 0 w 252413"/>
                <a:gd name="connsiteY24" fmla="*/ 57150 h 336550"/>
                <a:gd name="connsiteX25" fmla="*/ 96837 w 252413"/>
                <a:gd name="connsiteY25" fmla="*/ 17463 h 336550"/>
                <a:gd name="connsiteX26" fmla="*/ 96837 w 252413"/>
                <a:gd name="connsiteY26" fmla="*/ 23813 h 336550"/>
                <a:gd name="connsiteX27" fmla="*/ 157162 w 252413"/>
                <a:gd name="connsiteY27" fmla="*/ 23813 h 336550"/>
                <a:gd name="connsiteX28" fmla="*/ 157162 w 252413"/>
                <a:gd name="connsiteY28" fmla="*/ 17463 h 336550"/>
                <a:gd name="connsiteX29" fmla="*/ 177624 w 252413"/>
                <a:gd name="connsiteY29" fmla="*/ 14288 h 336550"/>
                <a:gd name="connsiteX30" fmla="*/ 171450 w 252413"/>
                <a:gd name="connsiteY30" fmla="*/ 19227 h 336550"/>
                <a:gd name="connsiteX31" fmla="*/ 176389 w 252413"/>
                <a:gd name="connsiteY31" fmla="*/ 25401 h 336550"/>
                <a:gd name="connsiteX32" fmla="*/ 177624 w 252413"/>
                <a:gd name="connsiteY32" fmla="*/ 25401 h 336550"/>
                <a:gd name="connsiteX33" fmla="*/ 182563 w 252413"/>
                <a:gd name="connsiteY33" fmla="*/ 19227 h 336550"/>
                <a:gd name="connsiteX34" fmla="*/ 177624 w 252413"/>
                <a:gd name="connsiteY34" fmla="*/ 14288 h 336550"/>
                <a:gd name="connsiteX35" fmla="*/ 60255 w 252413"/>
                <a:gd name="connsiteY35" fmla="*/ 0 h 336550"/>
                <a:gd name="connsiteX36" fmla="*/ 192158 w 252413"/>
                <a:gd name="connsiteY36" fmla="*/ 0 h 336550"/>
                <a:gd name="connsiteX37" fmla="*/ 215900 w 252413"/>
                <a:gd name="connsiteY37" fmla="*/ 22387 h 336550"/>
                <a:gd name="connsiteX38" fmla="*/ 215900 w 252413"/>
                <a:gd name="connsiteY38" fmla="*/ 231775 h 336550"/>
                <a:gd name="connsiteX39" fmla="*/ 198753 w 252413"/>
                <a:gd name="connsiteY39" fmla="*/ 214655 h 336550"/>
                <a:gd name="connsiteX40" fmla="*/ 198753 w 252413"/>
                <a:gd name="connsiteY40" fmla="*/ 38190 h 336550"/>
                <a:gd name="connsiteX41" fmla="*/ 53660 w 252413"/>
                <a:gd name="connsiteY41" fmla="*/ 38190 h 336550"/>
                <a:gd name="connsiteX42" fmla="*/ 53660 w 252413"/>
                <a:gd name="connsiteY42" fmla="*/ 69796 h 336550"/>
                <a:gd name="connsiteX43" fmla="*/ 36512 w 252413"/>
                <a:gd name="connsiteY43" fmla="*/ 52676 h 336550"/>
                <a:gd name="connsiteX44" fmla="*/ 36512 w 252413"/>
                <a:gd name="connsiteY44" fmla="*/ 22387 h 336550"/>
                <a:gd name="connsiteX45" fmla="*/ 60255 w 252413"/>
                <a:gd name="connsiteY4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2413" h="336550">
                  <a:moveTo>
                    <a:pt x="98425" y="301625"/>
                  </a:moveTo>
                  <a:lnTo>
                    <a:pt x="98425" y="311150"/>
                  </a:lnTo>
                  <a:lnTo>
                    <a:pt x="153988" y="311150"/>
                  </a:lnTo>
                  <a:lnTo>
                    <a:pt x="153988" y="301625"/>
                  </a:lnTo>
                  <a:close/>
                  <a:moveTo>
                    <a:pt x="36512" y="104775"/>
                  </a:moveTo>
                  <a:cubicBezTo>
                    <a:pt x="36512" y="104775"/>
                    <a:pt x="36512" y="104775"/>
                    <a:pt x="53660" y="121895"/>
                  </a:cubicBezTo>
                  <a:cubicBezTo>
                    <a:pt x="53660" y="121895"/>
                    <a:pt x="53660" y="121895"/>
                    <a:pt x="53660" y="277289"/>
                  </a:cubicBezTo>
                  <a:cubicBezTo>
                    <a:pt x="53660" y="277289"/>
                    <a:pt x="53660" y="277289"/>
                    <a:pt x="198753" y="277289"/>
                  </a:cubicBezTo>
                  <a:cubicBezTo>
                    <a:pt x="198753" y="277289"/>
                    <a:pt x="198753" y="277289"/>
                    <a:pt x="198753" y="266754"/>
                  </a:cubicBezTo>
                  <a:cubicBezTo>
                    <a:pt x="198753" y="266754"/>
                    <a:pt x="198753" y="266754"/>
                    <a:pt x="215900" y="283874"/>
                  </a:cubicBezTo>
                  <a:cubicBezTo>
                    <a:pt x="215900" y="283874"/>
                    <a:pt x="215900" y="283874"/>
                    <a:pt x="215900" y="314163"/>
                  </a:cubicBezTo>
                  <a:cubicBezTo>
                    <a:pt x="215900" y="326015"/>
                    <a:pt x="205348" y="336550"/>
                    <a:pt x="192158" y="336550"/>
                  </a:cubicBezTo>
                  <a:cubicBezTo>
                    <a:pt x="192158" y="336550"/>
                    <a:pt x="192158" y="336550"/>
                    <a:pt x="60255" y="336550"/>
                  </a:cubicBezTo>
                  <a:cubicBezTo>
                    <a:pt x="47064" y="336550"/>
                    <a:pt x="36512" y="326015"/>
                    <a:pt x="36512" y="314163"/>
                  </a:cubicBezTo>
                  <a:cubicBezTo>
                    <a:pt x="36512" y="314163"/>
                    <a:pt x="36512" y="314163"/>
                    <a:pt x="36512" y="104775"/>
                  </a:cubicBezTo>
                  <a:close/>
                  <a:moveTo>
                    <a:pt x="14288" y="41275"/>
                  </a:moveTo>
                  <a:lnTo>
                    <a:pt x="36513" y="63500"/>
                  </a:lnTo>
                  <a:lnTo>
                    <a:pt x="53975" y="80963"/>
                  </a:lnTo>
                  <a:lnTo>
                    <a:pt x="198438" y="225425"/>
                  </a:lnTo>
                  <a:lnTo>
                    <a:pt x="215901" y="241300"/>
                  </a:lnTo>
                  <a:lnTo>
                    <a:pt x="252413" y="279400"/>
                  </a:lnTo>
                  <a:lnTo>
                    <a:pt x="238126" y="295275"/>
                  </a:lnTo>
                  <a:lnTo>
                    <a:pt x="215901" y="271463"/>
                  </a:lnTo>
                  <a:lnTo>
                    <a:pt x="198438" y="255588"/>
                  </a:lnTo>
                  <a:lnTo>
                    <a:pt x="0" y="57150"/>
                  </a:lnTo>
                  <a:close/>
                  <a:moveTo>
                    <a:pt x="96837" y="17463"/>
                  </a:moveTo>
                  <a:lnTo>
                    <a:pt x="96837" y="23813"/>
                  </a:lnTo>
                  <a:lnTo>
                    <a:pt x="157162" y="23813"/>
                  </a:lnTo>
                  <a:lnTo>
                    <a:pt x="157162" y="17463"/>
                  </a:lnTo>
                  <a:close/>
                  <a:moveTo>
                    <a:pt x="177624" y="14288"/>
                  </a:moveTo>
                  <a:cubicBezTo>
                    <a:pt x="173920" y="14288"/>
                    <a:pt x="171450" y="16757"/>
                    <a:pt x="171450" y="19227"/>
                  </a:cubicBezTo>
                  <a:cubicBezTo>
                    <a:pt x="171450" y="22931"/>
                    <a:pt x="173920" y="24166"/>
                    <a:pt x="176389" y="25401"/>
                  </a:cubicBezTo>
                  <a:cubicBezTo>
                    <a:pt x="176389" y="25401"/>
                    <a:pt x="177624" y="25401"/>
                    <a:pt x="177624" y="25401"/>
                  </a:cubicBezTo>
                  <a:cubicBezTo>
                    <a:pt x="180094" y="24166"/>
                    <a:pt x="182563" y="22931"/>
                    <a:pt x="182563" y="19227"/>
                  </a:cubicBezTo>
                  <a:cubicBezTo>
                    <a:pt x="182563" y="16757"/>
                    <a:pt x="180094" y="14288"/>
                    <a:pt x="177624" y="14288"/>
                  </a:cubicBezTo>
                  <a:close/>
                  <a:moveTo>
                    <a:pt x="60255" y="0"/>
                  </a:moveTo>
                  <a:cubicBezTo>
                    <a:pt x="60255" y="0"/>
                    <a:pt x="60255" y="0"/>
                    <a:pt x="192158" y="0"/>
                  </a:cubicBezTo>
                  <a:cubicBezTo>
                    <a:pt x="205348" y="0"/>
                    <a:pt x="215900" y="10535"/>
                    <a:pt x="215900" y="22387"/>
                  </a:cubicBezTo>
                  <a:cubicBezTo>
                    <a:pt x="215900" y="22387"/>
                    <a:pt x="215900" y="22387"/>
                    <a:pt x="215900" y="231775"/>
                  </a:cubicBezTo>
                  <a:cubicBezTo>
                    <a:pt x="215900" y="231775"/>
                    <a:pt x="215900" y="231775"/>
                    <a:pt x="198753" y="214655"/>
                  </a:cubicBezTo>
                  <a:cubicBezTo>
                    <a:pt x="198753" y="214655"/>
                    <a:pt x="198753" y="214655"/>
                    <a:pt x="198753" y="38190"/>
                  </a:cubicBezTo>
                  <a:cubicBezTo>
                    <a:pt x="198753" y="38190"/>
                    <a:pt x="198753" y="38190"/>
                    <a:pt x="53660" y="38190"/>
                  </a:cubicBezTo>
                  <a:lnTo>
                    <a:pt x="53660" y="69796"/>
                  </a:lnTo>
                  <a:cubicBezTo>
                    <a:pt x="53660" y="69796"/>
                    <a:pt x="53660" y="69796"/>
                    <a:pt x="36512" y="52676"/>
                  </a:cubicBezTo>
                  <a:cubicBezTo>
                    <a:pt x="36512" y="52676"/>
                    <a:pt x="36512" y="52676"/>
                    <a:pt x="36512" y="22387"/>
                  </a:cubicBezTo>
                  <a:cubicBezTo>
                    <a:pt x="36512" y="10535"/>
                    <a:pt x="47064" y="0"/>
                    <a:pt x="60255" y="0"/>
                  </a:cubicBezTo>
                  <a:close/>
                </a:path>
              </a:pathLst>
            </a:custGeom>
            <a:solidFill>
              <a:srgbClr val="7E7E7E"/>
            </a:solidFill>
            <a:ln>
              <a:noFill/>
            </a:ln>
          </p:spPr>
          <p:txBody>
            <a:bodyPr anchor="ctr"/>
            <a:lstStyle/>
            <a:p>
              <a:pPr algn="ctr"/>
              <a:endParaRPr dirty="0">
                <a:cs typeface="+mn-ea"/>
                <a:sym typeface="+mn-lt"/>
              </a:endParaRPr>
            </a:p>
          </p:txBody>
        </p:sp>
      </p:grpSp>
      <p:grpSp>
        <p:nvGrpSpPr>
          <p:cNvPr id="32" name="组合 31"/>
          <p:cNvGrpSpPr/>
          <p:nvPr/>
        </p:nvGrpSpPr>
        <p:grpSpPr>
          <a:xfrm>
            <a:off x="4242958" y="1590123"/>
            <a:ext cx="680693" cy="1842278"/>
            <a:chOff x="4242958" y="1590123"/>
            <a:chExt cx="680693" cy="1842278"/>
          </a:xfrm>
        </p:grpSpPr>
        <p:grpSp>
          <p:nvGrpSpPr>
            <p:cNvPr id="5" name="Group 5"/>
            <p:cNvGrpSpPr/>
            <p:nvPr/>
          </p:nvGrpSpPr>
          <p:grpSpPr>
            <a:xfrm>
              <a:off x="4242958" y="1590123"/>
              <a:ext cx="680693" cy="1842278"/>
              <a:chOff x="5657277" y="2120164"/>
              <a:chExt cx="907590" cy="2456370"/>
            </a:xfrm>
          </p:grpSpPr>
          <p:sp>
            <p:nvSpPr>
              <p:cNvPr id="24" name="Teardrop 20"/>
              <p:cNvSpPr/>
              <p:nvPr/>
            </p:nvSpPr>
            <p:spPr>
              <a:xfrm rot="8180741">
                <a:off x="5657277" y="2120164"/>
                <a:ext cx="907590" cy="907591"/>
              </a:xfrm>
              <a:prstGeom prst="teardrop">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cxnSp>
            <p:nvCxnSpPr>
              <p:cNvPr id="25" name="Straight Connector 22"/>
              <p:cNvCxnSpPr/>
              <p:nvPr/>
            </p:nvCxnSpPr>
            <p:spPr>
              <a:xfrm>
                <a:off x="6096000" y="3162300"/>
                <a:ext cx="0" cy="1414234"/>
              </a:xfrm>
              <a:prstGeom prst="line">
                <a:avLst/>
              </a:prstGeom>
              <a:solidFill>
                <a:schemeClr val="accent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Isosceles Triangle 25"/>
              <p:cNvSpPr/>
              <p:nvPr/>
            </p:nvSpPr>
            <p:spPr>
              <a:xfrm>
                <a:off x="5955506" y="4355388"/>
                <a:ext cx="280988" cy="221146"/>
              </a:xfrm>
              <a:prstGeom prst="triangl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12" name="Freeform: Shape 28"/>
            <p:cNvSpPr>
              <a:spLocks noChangeAspect="1"/>
            </p:cNvSpPr>
            <p:nvPr/>
          </p:nvSpPr>
          <p:spPr bwMode="auto">
            <a:xfrm>
              <a:off x="4390679" y="1732382"/>
              <a:ext cx="385249" cy="385249"/>
            </a:xfrm>
            <a:custGeom>
              <a:avLst/>
              <a:gdLst>
                <a:gd name="connsiteX0" fmla="*/ 71839 w 334963"/>
                <a:gd name="connsiteY0" fmla="*/ 306388 h 334963"/>
                <a:gd name="connsiteX1" fmla="*/ 263123 w 334963"/>
                <a:gd name="connsiteY1" fmla="*/ 306388 h 334963"/>
                <a:gd name="connsiteX2" fmla="*/ 276225 w 334963"/>
                <a:gd name="connsiteY2" fmla="*/ 321356 h 334963"/>
                <a:gd name="connsiteX3" fmla="*/ 263123 w 334963"/>
                <a:gd name="connsiteY3" fmla="*/ 334963 h 334963"/>
                <a:gd name="connsiteX4" fmla="*/ 71839 w 334963"/>
                <a:gd name="connsiteY4" fmla="*/ 334963 h 334963"/>
                <a:gd name="connsiteX5" fmla="*/ 58737 w 334963"/>
                <a:gd name="connsiteY5" fmla="*/ 321356 h 334963"/>
                <a:gd name="connsiteX6" fmla="*/ 71839 w 334963"/>
                <a:gd name="connsiteY6" fmla="*/ 306388 h 334963"/>
                <a:gd name="connsiteX7" fmla="*/ 85725 w 334963"/>
                <a:gd name="connsiteY7" fmla="*/ 153988 h 334963"/>
                <a:gd name="connsiteX8" fmla="*/ 85725 w 334963"/>
                <a:gd name="connsiteY8" fmla="*/ 252413 h 334963"/>
                <a:gd name="connsiteX9" fmla="*/ 249238 w 334963"/>
                <a:gd name="connsiteY9" fmla="*/ 252413 h 334963"/>
                <a:gd name="connsiteX10" fmla="*/ 249238 w 334963"/>
                <a:gd name="connsiteY10" fmla="*/ 153988 h 334963"/>
                <a:gd name="connsiteX11" fmla="*/ 166687 w 334963"/>
                <a:gd name="connsiteY11" fmla="*/ 28575 h 334963"/>
                <a:gd name="connsiteX12" fmla="*/ 77068 w 334963"/>
                <a:gd name="connsiteY12" fmla="*/ 90238 h 334963"/>
                <a:gd name="connsiteX13" fmla="*/ 66525 w 334963"/>
                <a:gd name="connsiteY13" fmla="*/ 100734 h 334963"/>
                <a:gd name="connsiteX14" fmla="*/ 26987 w 334963"/>
                <a:gd name="connsiteY14" fmla="*/ 145341 h 334963"/>
                <a:gd name="connsiteX15" fmla="*/ 57299 w 334963"/>
                <a:gd name="connsiteY15" fmla="*/ 187325 h 334963"/>
                <a:gd name="connsiteX16" fmla="*/ 57299 w 334963"/>
                <a:gd name="connsiteY16" fmla="*/ 140093 h 334963"/>
                <a:gd name="connsiteX17" fmla="*/ 70479 w 334963"/>
                <a:gd name="connsiteY17" fmla="*/ 125662 h 334963"/>
                <a:gd name="connsiteX18" fmla="*/ 262896 w 334963"/>
                <a:gd name="connsiteY18" fmla="*/ 125662 h 334963"/>
                <a:gd name="connsiteX19" fmla="*/ 276075 w 334963"/>
                <a:gd name="connsiteY19" fmla="*/ 140093 h 334963"/>
                <a:gd name="connsiteX20" fmla="*/ 276075 w 334963"/>
                <a:gd name="connsiteY20" fmla="*/ 187325 h 334963"/>
                <a:gd name="connsiteX21" fmla="*/ 306387 w 334963"/>
                <a:gd name="connsiteY21" fmla="*/ 145341 h 334963"/>
                <a:gd name="connsiteX22" fmla="*/ 266849 w 334963"/>
                <a:gd name="connsiteY22" fmla="*/ 100734 h 334963"/>
                <a:gd name="connsiteX23" fmla="*/ 256306 w 334963"/>
                <a:gd name="connsiteY23" fmla="*/ 90238 h 334963"/>
                <a:gd name="connsiteX24" fmla="*/ 166687 w 334963"/>
                <a:gd name="connsiteY24" fmla="*/ 28575 h 334963"/>
                <a:gd name="connsiteX25" fmla="*/ 167482 w 334963"/>
                <a:gd name="connsiteY25" fmla="*/ 0 h 334963"/>
                <a:gd name="connsiteX26" fmla="*/ 280894 w 334963"/>
                <a:gd name="connsiteY26" fmla="*/ 75122 h 334963"/>
                <a:gd name="connsiteX27" fmla="*/ 334963 w 334963"/>
                <a:gd name="connsiteY27" fmla="*/ 144972 h 334963"/>
                <a:gd name="connsiteX28" fmla="*/ 276938 w 334963"/>
                <a:gd name="connsiteY28" fmla="*/ 216139 h 334963"/>
                <a:gd name="connsiteX29" fmla="*/ 276938 w 334963"/>
                <a:gd name="connsiteY29" fmla="*/ 266221 h 334963"/>
                <a:gd name="connsiteX30" fmla="*/ 263750 w 334963"/>
                <a:gd name="connsiteY30" fmla="*/ 279400 h 334963"/>
                <a:gd name="connsiteX31" fmla="*/ 71213 w 334963"/>
                <a:gd name="connsiteY31" fmla="*/ 279400 h 334963"/>
                <a:gd name="connsiteX32" fmla="*/ 58025 w 334963"/>
                <a:gd name="connsiteY32" fmla="*/ 266221 h 334963"/>
                <a:gd name="connsiteX33" fmla="*/ 58025 w 334963"/>
                <a:gd name="connsiteY33" fmla="*/ 216139 h 334963"/>
                <a:gd name="connsiteX34" fmla="*/ 0 w 334963"/>
                <a:gd name="connsiteY34" fmla="*/ 144972 h 334963"/>
                <a:gd name="connsiteX35" fmla="*/ 54069 w 334963"/>
                <a:gd name="connsiteY35" fmla="*/ 75122 h 334963"/>
                <a:gd name="connsiteX36" fmla="*/ 167482 w 334963"/>
                <a:gd name="connsiteY36"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4963" h="334963">
                  <a:moveTo>
                    <a:pt x="71839" y="306388"/>
                  </a:moveTo>
                  <a:cubicBezTo>
                    <a:pt x="71839" y="306388"/>
                    <a:pt x="71839" y="306388"/>
                    <a:pt x="263123" y="306388"/>
                  </a:cubicBezTo>
                  <a:cubicBezTo>
                    <a:pt x="270984" y="306388"/>
                    <a:pt x="276225" y="313192"/>
                    <a:pt x="276225" y="321356"/>
                  </a:cubicBezTo>
                  <a:cubicBezTo>
                    <a:pt x="276225" y="329520"/>
                    <a:pt x="270984" y="334963"/>
                    <a:pt x="263123" y="334963"/>
                  </a:cubicBezTo>
                  <a:cubicBezTo>
                    <a:pt x="263123" y="334963"/>
                    <a:pt x="263123" y="334963"/>
                    <a:pt x="71839" y="334963"/>
                  </a:cubicBezTo>
                  <a:cubicBezTo>
                    <a:pt x="63978" y="334963"/>
                    <a:pt x="58737" y="329520"/>
                    <a:pt x="58737" y="321356"/>
                  </a:cubicBezTo>
                  <a:cubicBezTo>
                    <a:pt x="58737" y="313192"/>
                    <a:pt x="63978" y="306388"/>
                    <a:pt x="71839" y="306388"/>
                  </a:cubicBezTo>
                  <a:close/>
                  <a:moveTo>
                    <a:pt x="85725" y="153988"/>
                  </a:moveTo>
                  <a:lnTo>
                    <a:pt x="85725" y="252413"/>
                  </a:lnTo>
                  <a:lnTo>
                    <a:pt x="249238" y="252413"/>
                  </a:lnTo>
                  <a:lnTo>
                    <a:pt x="249238" y="153988"/>
                  </a:lnTo>
                  <a:close/>
                  <a:moveTo>
                    <a:pt x="166687" y="28575"/>
                  </a:moveTo>
                  <a:cubicBezTo>
                    <a:pt x="124513" y="28575"/>
                    <a:pt x="86294" y="54815"/>
                    <a:pt x="77068" y="90238"/>
                  </a:cubicBezTo>
                  <a:cubicBezTo>
                    <a:pt x="75750" y="95486"/>
                    <a:pt x="71796" y="99422"/>
                    <a:pt x="66525" y="100734"/>
                  </a:cubicBezTo>
                  <a:cubicBezTo>
                    <a:pt x="42802" y="105982"/>
                    <a:pt x="26987" y="124350"/>
                    <a:pt x="26987" y="145341"/>
                  </a:cubicBezTo>
                  <a:cubicBezTo>
                    <a:pt x="26987" y="163709"/>
                    <a:pt x="38848" y="179453"/>
                    <a:pt x="57299" y="187325"/>
                  </a:cubicBezTo>
                  <a:cubicBezTo>
                    <a:pt x="57299" y="187325"/>
                    <a:pt x="57299" y="187325"/>
                    <a:pt x="57299" y="140093"/>
                  </a:cubicBezTo>
                  <a:cubicBezTo>
                    <a:pt x="57299" y="132222"/>
                    <a:pt x="62571" y="125662"/>
                    <a:pt x="70479" y="125662"/>
                  </a:cubicBezTo>
                  <a:cubicBezTo>
                    <a:pt x="70479" y="125662"/>
                    <a:pt x="70479" y="125662"/>
                    <a:pt x="262896" y="125662"/>
                  </a:cubicBezTo>
                  <a:cubicBezTo>
                    <a:pt x="270803" y="125662"/>
                    <a:pt x="276075" y="132222"/>
                    <a:pt x="276075" y="140093"/>
                  </a:cubicBezTo>
                  <a:cubicBezTo>
                    <a:pt x="276075" y="140093"/>
                    <a:pt x="276075" y="140093"/>
                    <a:pt x="276075" y="187325"/>
                  </a:cubicBezTo>
                  <a:cubicBezTo>
                    <a:pt x="294526" y="179453"/>
                    <a:pt x="306387" y="163709"/>
                    <a:pt x="306387" y="145341"/>
                  </a:cubicBezTo>
                  <a:cubicBezTo>
                    <a:pt x="306387" y="124350"/>
                    <a:pt x="290572" y="105982"/>
                    <a:pt x="266849" y="100734"/>
                  </a:cubicBezTo>
                  <a:cubicBezTo>
                    <a:pt x="261578" y="99422"/>
                    <a:pt x="257624" y="95486"/>
                    <a:pt x="256306" y="90238"/>
                  </a:cubicBezTo>
                  <a:cubicBezTo>
                    <a:pt x="247080" y="54815"/>
                    <a:pt x="208861" y="28575"/>
                    <a:pt x="166687" y="28575"/>
                  </a:cubicBezTo>
                  <a:close/>
                  <a:moveTo>
                    <a:pt x="167482" y="0"/>
                  </a:moveTo>
                  <a:cubicBezTo>
                    <a:pt x="220232" y="0"/>
                    <a:pt x="266388" y="30312"/>
                    <a:pt x="280894" y="75122"/>
                  </a:cubicBezTo>
                  <a:cubicBezTo>
                    <a:pt x="313863" y="85665"/>
                    <a:pt x="334963" y="113341"/>
                    <a:pt x="334963" y="144972"/>
                  </a:cubicBezTo>
                  <a:cubicBezTo>
                    <a:pt x="334963" y="177920"/>
                    <a:pt x="311225" y="206914"/>
                    <a:pt x="276938" y="216139"/>
                  </a:cubicBezTo>
                  <a:cubicBezTo>
                    <a:pt x="276938" y="216139"/>
                    <a:pt x="276938" y="216139"/>
                    <a:pt x="276938" y="266221"/>
                  </a:cubicBezTo>
                  <a:cubicBezTo>
                    <a:pt x="276938" y="274128"/>
                    <a:pt x="271663" y="279400"/>
                    <a:pt x="263750" y="279400"/>
                  </a:cubicBezTo>
                  <a:cubicBezTo>
                    <a:pt x="263750" y="279400"/>
                    <a:pt x="263750" y="279400"/>
                    <a:pt x="71213" y="279400"/>
                  </a:cubicBezTo>
                  <a:cubicBezTo>
                    <a:pt x="63300" y="279400"/>
                    <a:pt x="58025" y="274128"/>
                    <a:pt x="58025" y="266221"/>
                  </a:cubicBezTo>
                  <a:cubicBezTo>
                    <a:pt x="58025" y="266221"/>
                    <a:pt x="58025" y="266221"/>
                    <a:pt x="58025" y="216139"/>
                  </a:cubicBezTo>
                  <a:cubicBezTo>
                    <a:pt x="22419" y="206914"/>
                    <a:pt x="0" y="177920"/>
                    <a:pt x="0" y="144972"/>
                  </a:cubicBezTo>
                  <a:cubicBezTo>
                    <a:pt x="0" y="113341"/>
                    <a:pt x="21100" y="85665"/>
                    <a:pt x="54069" y="75122"/>
                  </a:cubicBezTo>
                  <a:cubicBezTo>
                    <a:pt x="68575" y="30312"/>
                    <a:pt x="114731" y="0"/>
                    <a:pt x="167482" y="0"/>
                  </a:cubicBezTo>
                  <a:close/>
                </a:path>
              </a:pathLst>
            </a:custGeom>
            <a:solidFill>
              <a:schemeClr val="tx1"/>
            </a:solidFill>
            <a:ln>
              <a:noFill/>
            </a:ln>
          </p:spPr>
          <p:txBody>
            <a:bodyPr anchor="ctr"/>
            <a:lstStyle/>
            <a:p>
              <a:pPr algn="ctr"/>
              <a:endParaRPr dirty="0">
                <a:cs typeface="+mn-ea"/>
                <a:sym typeface="+mn-lt"/>
              </a:endParaRPr>
            </a:p>
          </p:txBody>
        </p:sp>
      </p:grpSp>
      <p:grpSp>
        <p:nvGrpSpPr>
          <p:cNvPr id="33" name="组合 32"/>
          <p:cNvGrpSpPr/>
          <p:nvPr/>
        </p:nvGrpSpPr>
        <p:grpSpPr>
          <a:xfrm>
            <a:off x="5834095" y="3351052"/>
            <a:ext cx="2224213" cy="1078698"/>
            <a:chOff x="5834095" y="3351052"/>
            <a:chExt cx="2224213" cy="1078698"/>
          </a:xfrm>
        </p:grpSpPr>
        <p:grpSp>
          <p:nvGrpSpPr>
            <p:cNvPr id="4" name="Group 3"/>
            <p:cNvGrpSpPr/>
            <p:nvPr/>
          </p:nvGrpSpPr>
          <p:grpSpPr>
            <a:xfrm>
              <a:off x="5834095" y="3351052"/>
              <a:ext cx="2224213" cy="1078698"/>
              <a:chOff x="7778793" y="4468069"/>
              <a:chExt cx="2965617" cy="1438264"/>
            </a:xfrm>
          </p:grpSpPr>
          <p:sp>
            <p:nvSpPr>
              <p:cNvPr id="27" name="Teardrop 33"/>
              <p:cNvSpPr/>
              <p:nvPr/>
            </p:nvSpPr>
            <p:spPr>
              <a:xfrm rot="17654065" flipH="1">
                <a:off x="9836820" y="4468069"/>
                <a:ext cx="907590" cy="907590"/>
              </a:xfrm>
              <a:prstGeom prst="teardrop">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cxnSp>
            <p:nvCxnSpPr>
              <p:cNvPr id="28" name="Straight Connector 34"/>
              <p:cNvCxnSpPr/>
              <p:nvPr/>
            </p:nvCxnSpPr>
            <p:spPr>
              <a:xfrm rot="4234806" flipH="1">
                <a:off x="8814523" y="4422506"/>
                <a:ext cx="0" cy="2071459"/>
              </a:xfrm>
              <a:prstGeom prst="line">
                <a:avLst/>
              </a:prstGeom>
              <a:solidFill>
                <a:schemeClr val="accent4"/>
              </a:solidFill>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Isosceles Triangle 35"/>
              <p:cNvSpPr/>
              <p:nvPr/>
            </p:nvSpPr>
            <p:spPr>
              <a:xfrm rot="4234806" flipH="1">
                <a:off x="7801507" y="5655266"/>
                <a:ext cx="280988" cy="221146"/>
              </a:xfrm>
              <a:prstGeom prst="triangl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13" name="Freeform: Shape 32"/>
            <p:cNvSpPr/>
            <p:nvPr/>
          </p:nvSpPr>
          <p:spPr bwMode="auto">
            <a:xfrm>
              <a:off x="7566189" y="3540338"/>
              <a:ext cx="303546" cy="302120"/>
            </a:xfrm>
            <a:custGeom>
              <a:avLst/>
              <a:gdLst>
                <a:gd name="connsiteX0" fmla="*/ 153843 w 338138"/>
                <a:gd name="connsiteY0" fmla="*/ 107950 h 336550"/>
                <a:gd name="connsiteX1" fmla="*/ 159039 w 338138"/>
                <a:gd name="connsiteY1" fmla="*/ 109254 h 336550"/>
                <a:gd name="connsiteX2" fmla="*/ 198005 w 338138"/>
                <a:gd name="connsiteY2" fmla="*/ 136639 h 336550"/>
                <a:gd name="connsiteX3" fmla="*/ 203200 w 338138"/>
                <a:gd name="connsiteY3" fmla="*/ 144463 h 336550"/>
                <a:gd name="connsiteX4" fmla="*/ 198005 w 338138"/>
                <a:gd name="connsiteY4" fmla="*/ 152287 h 336550"/>
                <a:gd name="connsiteX5" fmla="*/ 159039 w 338138"/>
                <a:gd name="connsiteY5" fmla="*/ 178367 h 336550"/>
                <a:gd name="connsiteX6" fmla="*/ 153843 w 338138"/>
                <a:gd name="connsiteY6" fmla="*/ 180975 h 336550"/>
                <a:gd name="connsiteX7" fmla="*/ 146050 w 338138"/>
                <a:gd name="connsiteY7" fmla="*/ 171847 h 336550"/>
                <a:gd name="connsiteX8" fmla="*/ 146050 w 338138"/>
                <a:gd name="connsiteY8" fmla="*/ 117078 h 336550"/>
                <a:gd name="connsiteX9" fmla="*/ 153843 w 338138"/>
                <a:gd name="connsiteY9" fmla="*/ 107950 h 336550"/>
                <a:gd name="connsiteX10" fmla="*/ 169069 w 338138"/>
                <a:gd name="connsiteY10" fmla="*/ 69850 h 336550"/>
                <a:gd name="connsiteX11" fmla="*/ 95250 w 338138"/>
                <a:gd name="connsiteY11" fmla="*/ 143669 h 336550"/>
                <a:gd name="connsiteX12" fmla="*/ 169069 w 338138"/>
                <a:gd name="connsiteY12" fmla="*/ 217488 h 336550"/>
                <a:gd name="connsiteX13" fmla="*/ 242888 w 338138"/>
                <a:gd name="connsiteY13" fmla="*/ 143669 h 336550"/>
                <a:gd name="connsiteX14" fmla="*/ 169069 w 338138"/>
                <a:gd name="connsiteY14" fmla="*/ 69850 h 336550"/>
                <a:gd name="connsiteX15" fmla="*/ 169069 w 338138"/>
                <a:gd name="connsiteY15" fmla="*/ 0 h 336550"/>
                <a:gd name="connsiteX16" fmla="*/ 176994 w 338138"/>
                <a:gd name="connsiteY16" fmla="*/ 7888 h 336550"/>
                <a:gd name="connsiteX17" fmla="*/ 176994 w 338138"/>
                <a:gd name="connsiteY17" fmla="*/ 13146 h 336550"/>
                <a:gd name="connsiteX18" fmla="*/ 330213 w 338138"/>
                <a:gd name="connsiteY18" fmla="*/ 13146 h 336550"/>
                <a:gd name="connsiteX19" fmla="*/ 338138 w 338138"/>
                <a:gd name="connsiteY19" fmla="*/ 21034 h 336550"/>
                <a:gd name="connsiteX20" fmla="*/ 330213 w 338138"/>
                <a:gd name="connsiteY20" fmla="*/ 28922 h 336550"/>
                <a:gd name="connsiteX21" fmla="*/ 330213 w 338138"/>
                <a:gd name="connsiteY21" fmla="*/ 44698 h 336550"/>
                <a:gd name="connsiteX22" fmla="*/ 322288 w 338138"/>
                <a:gd name="connsiteY22" fmla="*/ 52586 h 336550"/>
                <a:gd name="connsiteX23" fmla="*/ 322288 w 338138"/>
                <a:gd name="connsiteY23" fmla="*/ 252413 h 336550"/>
                <a:gd name="connsiteX24" fmla="*/ 311721 w 338138"/>
                <a:gd name="connsiteY24" fmla="*/ 260301 h 336550"/>
                <a:gd name="connsiteX25" fmla="*/ 176994 w 338138"/>
                <a:gd name="connsiteY25" fmla="*/ 260301 h 336550"/>
                <a:gd name="connsiteX26" fmla="*/ 176994 w 338138"/>
                <a:gd name="connsiteY26" fmla="*/ 320774 h 336550"/>
                <a:gd name="connsiteX27" fmla="*/ 245679 w 338138"/>
                <a:gd name="connsiteY27" fmla="*/ 320774 h 336550"/>
                <a:gd name="connsiteX28" fmla="*/ 253604 w 338138"/>
                <a:gd name="connsiteY28" fmla="*/ 328662 h 336550"/>
                <a:gd name="connsiteX29" fmla="*/ 245679 w 338138"/>
                <a:gd name="connsiteY29" fmla="*/ 336550 h 336550"/>
                <a:gd name="connsiteX30" fmla="*/ 92459 w 338138"/>
                <a:gd name="connsiteY30" fmla="*/ 336550 h 336550"/>
                <a:gd name="connsiteX31" fmla="*/ 84534 w 338138"/>
                <a:gd name="connsiteY31" fmla="*/ 328662 h 336550"/>
                <a:gd name="connsiteX32" fmla="*/ 92459 w 338138"/>
                <a:gd name="connsiteY32" fmla="*/ 320774 h 336550"/>
                <a:gd name="connsiteX33" fmla="*/ 161144 w 338138"/>
                <a:gd name="connsiteY33" fmla="*/ 320774 h 336550"/>
                <a:gd name="connsiteX34" fmla="*/ 161144 w 338138"/>
                <a:gd name="connsiteY34" fmla="*/ 260301 h 336550"/>
                <a:gd name="connsiteX35" fmla="*/ 26417 w 338138"/>
                <a:gd name="connsiteY35" fmla="*/ 260301 h 336550"/>
                <a:gd name="connsiteX36" fmla="*/ 18492 w 338138"/>
                <a:gd name="connsiteY36" fmla="*/ 252413 h 336550"/>
                <a:gd name="connsiteX37" fmla="*/ 18492 w 338138"/>
                <a:gd name="connsiteY37" fmla="*/ 52586 h 336550"/>
                <a:gd name="connsiteX38" fmla="*/ 15850 w 338138"/>
                <a:gd name="connsiteY38" fmla="*/ 52586 h 336550"/>
                <a:gd name="connsiteX39" fmla="*/ 7925 w 338138"/>
                <a:gd name="connsiteY39" fmla="*/ 44698 h 336550"/>
                <a:gd name="connsiteX40" fmla="*/ 7925 w 338138"/>
                <a:gd name="connsiteY40" fmla="*/ 28922 h 336550"/>
                <a:gd name="connsiteX41" fmla="*/ 0 w 338138"/>
                <a:gd name="connsiteY41" fmla="*/ 21034 h 336550"/>
                <a:gd name="connsiteX42" fmla="*/ 7925 w 338138"/>
                <a:gd name="connsiteY42" fmla="*/ 13146 h 336550"/>
                <a:gd name="connsiteX43" fmla="*/ 161144 w 338138"/>
                <a:gd name="connsiteY43" fmla="*/ 13146 h 336550"/>
                <a:gd name="connsiteX44" fmla="*/ 161144 w 338138"/>
                <a:gd name="connsiteY44" fmla="*/ 7888 h 336550"/>
                <a:gd name="connsiteX45" fmla="*/ 169069 w 338138"/>
                <a:gd name="connsiteY4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8138" h="336550">
                  <a:moveTo>
                    <a:pt x="153843" y="107950"/>
                  </a:moveTo>
                  <a:cubicBezTo>
                    <a:pt x="155142" y="107950"/>
                    <a:pt x="157740" y="107950"/>
                    <a:pt x="159039" y="109254"/>
                  </a:cubicBezTo>
                  <a:cubicBezTo>
                    <a:pt x="159039" y="109254"/>
                    <a:pt x="159039" y="109254"/>
                    <a:pt x="198005" y="136639"/>
                  </a:cubicBezTo>
                  <a:cubicBezTo>
                    <a:pt x="201901" y="137943"/>
                    <a:pt x="203200" y="141855"/>
                    <a:pt x="203200" y="144463"/>
                  </a:cubicBezTo>
                  <a:cubicBezTo>
                    <a:pt x="203200" y="147071"/>
                    <a:pt x="201901" y="150983"/>
                    <a:pt x="198005" y="152287"/>
                  </a:cubicBezTo>
                  <a:cubicBezTo>
                    <a:pt x="198005" y="152287"/>
                    <a:pt x="198005" y="152287"/>
                    <a:pt x="159039" y="178367"/>
                  </a:cubicBezTo>
                  <a:cubicBezTo>
                    <a:pt x="157740" y="179671"/>
                    <a:pt x="155142" y="180975"/>
                    <a:pt x="153843" y="180975"/>
                  </a:cubicBezTo>
                  <a:cubicBezTo>
                    <a:pt x="149947" y="180975"/>
                    <a:pt x="146050" y="178367"/>
                    <a:pt x="146050" y="171847"/>
                  </a:cubicBezTo>
                  <a:cubicBezTo>
                    <a:pt x="146050" y="171847"/>
                    <a:pt x="146050" y="171847"/>
                    <a:pt x="146050" y="117078"/>
                  </a:cubicBezTo>
                  <a:cubicBezTo>
                    <a:pt x="146050" y="110558"/>
                    <a:pt x="149947" y="107950"/>
                    <a:pt x="153843" y="107950"/>
                  </a:cubicBezTo>
                  <a:close/>
                  <a:moveTo>
                    <a:pt x="169069" y="69850"/>
                  </a:moveTo>
                  <a:cubicBezTo>
                    <a:pt x="128300" y="69850"/>
                    <a:pt x="95250" y="102900"/>
                    <a:pt x="95250" y="143669"/>
                  </a:cubicBezTo>
                  <a:cubicBezTo>
                    <a:pt x="95250" y="184438"/>
                    <a:pt x="128300" y="217488"/>
                    <a:pt x="169069" y="217488"/>
                  </a:cubicBezTo>
                  <a:cubicBezTo>
                    <a:pt x="209838" y="217488"/>
                    <a:pt x="242888" y="184438"/>
                    <a:pt x="242888" y="143669"/>
                  </a:cubicBezTo>
                  <a:cubicBezTo>
                    <a:pt x="242888" y="102900"/>
                    <a:pt x="209838" y="69850"/>
                    <a:pt x="169069" y="69850"/>
                  </a:cubicBezTo>
                  <a:close/>
                  <a:moveTo>
                    <a:pt x="169069" y="0"/>
                  </a:moveTo>
                  <a:cubicBezTo>
                    <a:pt x="173032" y="0"/>
                    <a:pt x="176994" y="3944"/>
                    <a:pt x="176994" y="7888"/>
                  </a:cubicBezTo>
                  <a:cubicBezTo>
                    <a:pt x="176994" y="7888"/>
                    <a:pt x="176994" y="7888"/>
                    <a:pt x="176994" y="13146"/>
                  </a:cubicBezTo>
                  <a:cubicBezTo>
                    <a:pt x="176994" y="13146"/>
                    <a:pt x="176994" y="13146"/>
                    <a:pt x="330213" y="13146"/>
                  </a:cubicBezTo>
                  <a:cubicBezTo>
                    <a:pt x="334176" y="13146"/>
                    <a:pt x="338138" y="17090"/>
                    <a:pt x="338138" y="21034"/>
                  </a:cubicBezTo>
                  <a:cubicBezTo>
                    <a:pt x="338138" y="26293"/>
                    <a:pt x="334176" y="28922"/>
                    <a:pt x="330213" y="28922"/>
                  </a:cubicBezTo>
                  <a:cubicBezTo>
                    <a:pt x="330213" y="28922"/>
                    <a:pt x="330213" y="28922"/>
                    <a:pt x="330213" y="44698"/>
                  </a:cubicBezTo>
                  <a:cubicBezTo>
                    <a:pt x="330213" y="49956"/>
                    <a:pt x="326250" y="52586"/>
                    <a:pt x="322288" y="52586"/>
                  </a:cubicBezTo>
                  <a:cubicBezTo>
                    <a:pt x="322288" y="52586"/>
                    <a:pt x="322288" y="52586"/>
                    <a:pt x="322288" y="252413"/>
                  </a:cubicBezTo>
                  <a:cubicBezTo>
                    <a:pt x="322288" y="256357"/>
                    <a:pt x="317005" y="260301"/>
                    <a:pt x="311721" y="260301"/>
                  </a:cubicBezTo>
                  <a:cubicBezTo>
                    <a:pt x="311721" y="260301"/>
                    <a:pt x="311721" y="260301"/>
                    <a:pt x="176994" y="260301"/>
                  </a:cubicBezTo>
                  <a:cubicBezTo>
                    <a:pt x="176994" y="260301"/>
                    <a:pt x="176994" y="260301"/>
                    <a:pt x="176994" y="320774"/>
                  </a:cubicBezTo>
                  <a:cubicBezTo>
                    <a:pt x="176994" y="320774"/>
                    <a:pt x="176994" y="320774"/>
                    <a:pt x="245679" y="320774"/>
                  </a:cubicBezTo>
                  <a:cubicBezTo>
                    <a:pt x="249641" y="320774"/>
                    <a:pt x="253604" y="324718"/>
                    <a:pt x="253604" y="328662"/>
                  </a:cubicBezTo>
                  <a:cubicBezTo>
                    <a:pt x="253604" y="332606"/>
                    <a:pt x="249641" y="336550"/>
                    <a:pt x="245679" y="336550"/>
                  </a:cubicBezTo>
                  <a:cubicBezTo>
                    <a:pt x="245679" y="336550"/>
                    <a:pt x="245679" y="336550"/>
                    <a:pt x="92459" y="336550"/>
                  </a:cubicBezTo>
                  <a:cubicBezTo>
                    <a:pt x="88497" y="336550"/>
                    <a:pt x="84534" y="332606"/>
                    <a:pt x="84534" y="328662"/>
                  </a:cubicBezTo>
                  <a:cubicBezTo>
                    <a:pt x="84534" y="324718"/>
                    <a:pt x="88497" y="320774"/>
                    <a:pt x="92459" y="320774"/>
                  </a:cubicBezTo>
                  <a:cubicBezTo>
                    <a:pt x="92459" y="320774"/>
                    <a:pt x="92459" y="320774"/>
                    <a:pt x="161144" y="320774"/>
                  </a:cubicBezTo>
                  <a:cubicBezTo>
                    <a:pt x="161144" y="320774"/>
                    <a:pt x="161144" y="320774"/>
                    <a:pt x="161144" y="260301"/>
                  </a:cubicBezTo>
                  <a:cubicBezTo>
                    <a:pt x="161144" y="260301"/>
                    <a:pt x="161144" y="260301"/>
                    <a:pt x="26417" y="260301"/>
                  </a:cubicBezTo>
                  <a:cubicBezTo>
                    <a:pt x="21133" y="260301"/>
                    <a:pt x="18492" y="256357"/>
                    <a:pt x="18492" y="252413"/>
                  </a:cubicBezTo>
                  <a:cubicBezTo>
                    <a:pt x="18492" y="252413"/>
                    <a:pt x="18492" y="252413"/>
                    <a:pt x="18492" y="52586"/>
                  </a:cubicBezTo>
                  <a:cubicBezTo>
                    <a:pt x="18492" y="52586"/>
                    <a:pt x="18492" y="52586"/>
                    <a:pt x="15850" y="52586"/>
                  </a:cubicBezTo>
                  <a:cubicBezTo>
                    <a:pt x="11888" y="52586"/>
                    <a:pt x="7925" y="49956"/>
                    <a:pt x="7925" y="44698"/>
                  </a:cubicBezTo>
                  <a:cubicBezTo>
                    <a:pt x="7925" y="44698"/>
                    <a:pt x="7925" y="44698"/>
                    <a:pt x="7925" y="28922"/>
                  </a:cubicBezTo>
                  <a:cubicBezTo>
                    <a:pt x="3962" y="28922"/>
                    <a:pt x="0" y="26293"/>
                    <a:pt x="0" y="21034"/>
                  </a:cubicBezTo>
                  <a:cubicBezTo>
                    <a:pt x="0" y="17090"/>
                    <a:pt x="3962" y="13146"/>
                    <a:pt x="7925" y="13146"/>
                  </a:cubicBezTo>
                  <a:cubicBezTo>
                    <a:pt x="7925" y="13146"/>
                    <a:pt x="7925" y="13146"/>
                    <a:pt x="161144" y="13146"/>
                  </a:cubicBezTo>
                  <a:cubicBezTo>
                    <a:pt x="161144" y="13146"/>
                    <a:pt x="161144" y="13146"/>
                    <a:pt x="161144" y="7888"/>
                  </a:cubicBezTo>
                  <a:cubicBezTo>
                    <a:pt x="161144" y="3944"/>
                    <a:pt x="165107" y="0"/>
                    <a:pt x="169069" y="0"/>
                  </a:cubicBezTo>
                  <a:close/>
                </a:path>
              </a:pathLst>
            </a:custGeom>
            <a:solidFill>
              <a:schemeClr val="tx1"/>
            </a:solidFill>
            <a:ln>
              <a:noFill/>
            </a:ln>
          </p:spPr>
          <p:txBody>
            <a:bodyPr anchor="ctr"/>
            <a:lstStyle/>
            <a:p>
              <a:pPr algn="ctr"/>
              <a:endParaRPr dirty="0">
                <a:cs typeface="+mn-ea"/>
                <a:sym typeface="+mn-lt"/>
              </a:endParaRPr>
            </a:p>
          </p:txBody>
        </p:sp>
      </p:grpSp>
      <p:grpSp>
        <p:nvGrpSpPr>
          <p:cNvPr id="30" name="组合 29"/>
          <p:cNvGrpSpPr/>
          <p:nvPr/>
        </p:nvGrpSpPr>
        <p:grpSpPr>
          <a:xfrm>
            <a:off x="3175907" y="3418113"/>
            <a:ext cx="2792187" cy="1725387"/>
            <a:chOff x="3175907" y="3418113"/>
            <a:chExt cx="2792187" cy="1725387"/>
          </a:xfrm>
        </p:grpSpPr>
        <p:sp>
          <p:nvSpPr>
            <p:cNvPr id="7" name="Freeform: Shape 17"/>
            <p:cNvSpPr/>
            <p:nvPr/>
          </p:nvSpPr>
          <p:spPr>
            <a:xfrm>
              <a:off x="3175907" y="3418113"/>
              <a:ext cx="2792187" cy="1725387"/>
            </a:xfrm>
            <a:custGeom>
              <a:avLst/>
              <a:gdLst>
                <a:gd name="connsiteX0" fmla="*/ 1861458 w 3722916"/>
                <a:gd name="connsiteY0" fmla="*/ 0 h 2300516"/>
                <a:gd name="connsiteX1" fmla="*/ 3722916 w 3722916"/>
                <a:gd name="connsiteY1" fmla="*/ 1861458 h 2300516"/>
                <a:gd name="connsiteX2" fmla="*/ 3685098 w 3722916"/>
                <a:gd name="connsiteY2" fmla="*/ 2236607 h 2300516"/>
                <a:gd name="connsiteX3" fmla="*/ 3668666 w 3722916"/>
                <a:gd name="connsiteY3" fmla="*/ 2300516 h 2300516"/>
                <a:gd name="connsiteX4" fmla="*/ 3344638 w 3722916"/>
                <a:gd name="connsiteY4" fmla="*/ 2300516 h 2300516"/>
                <a:gd name="connsiteX5" fmla="*/ 3377349 w 3722916"/>
                <a:gd name="connsiteY5" fmla="*/ 2173297 h 2300516"/>
                <a:gd name="connsiteX6" fmla="*/ 3408785 w 3722916"/>
                <a:gd name="connsiteY6" fmla="*/ 1861457 h 2300516"/>
                <a:gd name="connsiteX7" fmla="*/ 1861457 w 3722916"/>
                <a:gd name="connsiteY7" fmla="*/ 314130 h 2300516"/>
                <a:gd name="connsiteX8" fmla="*/ 314129 w 3722916"/>
                <a:gd name="connsiteY8" fmla="*/ 1861457 h 2300516"/>
                <a:gd name="connsiteX9" fmla="*/ 345565 w 3722916"/>
                <a:gd name="connsiteY9" fmla="*/ 2173297 h 2300516"/>
                <a:gd name="connsiteX10" fmla="*/ 378277 w 3722916"/>
                <a:gd name="connsiteY10" fmla="*/ 2300516 h 2300516"/>
                <a:gd name="connsiteX11" fmla="*/ 54251 w 3722916"/>
                <a:gd name="connsiteY11" fmla="*/ 2300516 h 2300516"/>
                <a:gd name="connsiteX12" fmla="*/ 37818 w 3722916"/>
                <a:gd name="connsiteY12" fmla="*/ 2236607 h 2300516"/>
                <a:gd name="connsiteX13" fmla="*/ 0 w 3722916"/>
                <a:gd name="connsiteY13" fmla="*/ 1861458 h 2300516"/>
                <a:gd name="connsiteX14" fmla="*/ 1861458 w 3722916"/>
                <a:gd name="connsiteY14" fmla="*/ 0 h 230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2916" h="2300516">
                  <a:moveTo>
                    <a:pt x="1861458" y="0"/>
                  </a:moveTo>
                  <a:cubicBezTo>
                    <a:pt x="2889513" y="0"/>
                    <a:pt x="3722916" y="833403"/>
                    <a:pt x="3722916" y="1861458"/>
                  </a:cubicBezTo>
                  <a:cubicBezTo>
                    <a:pt x="3722916" y="1989965"/>
                    <a:pt x="3709894" y="2115430"/>
                    <a:pt x="3685098" y="2236607"/>
                  </a:cubicBezTo>
                  <a:lnTo>
                    <a:pt x="3668666" y="2300516"/>
                  </a:lnTo>
                  <a:lnTo>
                    <a:pt x="3344638" y="2300516"/>
                  </a:lnTo>
                  <a:lnTo>
                    <a:pt x="3377349" y="2173297"/>
                  </a:lnTo>
                  <a:cubicBezTo>
                    <a:pt x="3397961" y="2072570"/>
                    <a:pt x="3408785" y="1968277"/>
                    <a:pt x="3408785" y="1861457"/>
                  </a:cubicBezTo>
                  <a:cubicBezTo>
                    <a:pt x="3408785" y="1006892"/>
                    <a:pt x="2716023" y="314130"/>
                    <a:pt x="1861457" y="314130"/>
                  </a:cubicBezTo>
                  <a:cubicBezTo>
                    <a:pt x="1006891" y="314130"/>
                    <a:pt x="314129" y="1006892"/>
                    <a:pt x="314129" y="1861457"/>
                  </a:cubicBezTo>
                  <a:cubicBezTo>
                    <a:pt x="314129" y="1968277"/>
                    <a:pt x="324954" y="2072570"/>
                    <a:pt x="345565" y="2173297"/>
                  </a:cubicBezTo>
                  <a:lnTo>
                    <a:pt x="378277" y="2300516"/>
                  </a:lnTo>
                  <a:lnTo>
                    <a:pt x="54251" y="2300516"/>
                  </a:lnTo>
                  <a:lnTo>
                    <a:pt x="37818" y="2236607"/>
                  </a:lnTo>
                  <a:cubicBezTo>
                    <a:pt x="13022" y="2115430"/>
                    <a:pt x="0" y="1989965"/>
                    <a:pt x="0" y="1861458"/>
                  </a:cubicBezTo>
                  <a:cubicBezTo>
                    <a:pt x="0" y="833403"/>
                    <a:pt x="833403" y="0"/>
                    <a:pt x="1861458" y="0"/>
                  </a:cubicBezTo>
                  <a:close/>
                </a:path>
              </a:pathLst>
            </a:cu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4" name="Freeform: Shape 42"/>
            <p:cNvSpPr/>
            <p:nvPr/>
          </p:nvSpPr>
          <p:spPr bwMode="auto">
            <a:xfrm>
              <a:off x="4155653" y="4145043"/>
              <a:ext cx="787823" cy="728864"/>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tx1">
                <a:lumMod val="65000"/>
                <a:lumOff val="35000"/>
              </a:schemeClr>
            </a:solidFill>
            <a:ln w="9525">
              <a:noFill/>
              <a:round/>
            </a:ln>
          </p:spPr>
          <p:txBody>
            <a:bodyPr anchor="ctr"/>
            <a:lstStyle/>
            <a:p>
              <a:pPr algn="ctr"/>
              <a:endParaRPr>
                <a:cs typeface="+mn-ea"/>
                <a:sym typeface="+mn-lt"/>
              </a:endParaRPr>
            </a:p>
          </p:txBody>
        </p:sp>
      </p:grpSp>
      <p:sp>
        <p:nvSpPr>
          <p:cNvPr id="34"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rgbClr val="778495"/>
                </a:solidFill>
                <a:latin typeface="+mn-lt"/>
                <a:ea typeface="+mn-ea"/>
                <a:cs typeface="+mn-ea"/>
                <a:sym typeface="+mn-lt"/>
              </a:rPr>
              <a:t>算法复杂度分析</a:t>
            </a:r>
            <a:endParaRPr lang="en-GB" altLang="zh-CN" sz="1600" dirty="0">
              <a:solidFill>
                <a:srgbClr val="778495"/>
              </a:solidFill>
              <a:latin typeface="+mn-lt"/>
              <a:ea typeface="+mn-ea"/>
              <a:cs typeface="+mn-ea"/>
              <a:sym typeface="+mn-lt"/>
            </a:endParaRPr>
          </a:p>
        </p:txBody>
      </p:sp>
      <p:pic>
        <p:nvPicPr>
          <p:cNvPr id="36" name="图形 35" descr="研究">
            <a:extLst>
              <a:ext uri="{FF2B5EF4-FFF2-40B4-BE49-F238E27FC236}">
                <a16:creationId xmlns:a16="http://schemas.microsoft.com/office/drawing/2014/main" id="{0F578F5C-D26F-4A43-A199-C9FE63AC3C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0679" y="1725596"/>
            <a:ext cx="414232" cy="414232"/>
          </a:xfrm>
          <a:prstGeom prst="rect">
            <a:avLst/>
          </a:prstGeom>
        </p:spPr>
      </p:pic>
      <p:pic>
        <p:nvPicPr>
          <p:cNvPr id="38" name="图形 37" descr="齿轮">
            <a:extLst>
              <a:ext uri="{FF2B5EF4-FFF2-40B4-BE49-F238E27FC236}">
                <a16:creationId xmlns:a16="http://schemas.microsoft.com/office/drawing/2014/main" id="{5EC95CA0-970C-4645-933D-7E8C00CEEA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6571104">
            <a:off x="1208398" y="3214168"/>
            <a:ext cx="591944" cy="591944"/>
          </a:xfrm>
          <a:prstGeom prst="rect">
            <a:avLst/>
          </a:prstGeom>
        </p:spPr>
      </p:pic>
      <p:pic>
        <p:nvPicPr>
          <p:cNvPr id="40" name="图形 39" descr="网络">
            <a:extLst>
              <a:ext uri="{FF2B5EF4-FFF2-40B4-BE49-F238E27FC236}">
                <a16:creationId xmlns:a16="http://schemas.microsoft.com/office/drawing/2014/main" id="{DBD95107-8516-486C-A8C1-C67180D3AE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11074" y="3456130"/>
            <a:ext cx="434531" cy="4345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8"/>
          <p:cNvSpPr txBox="1"/>
          <p:nvPr/>
        </p:nvSpPr>
        <p:spPr>
          <a:xfrm>
            <a:off x="2771800" y="2188552"/>
            <a:ext cx="4176464" cy="615553"/>
          </a:xfrm>
          <a:prstGeom prst="rect">
            <a:avLst/>
          </a:prstGeom>
          <a:noFill/>
        </p:spPr>
        <p:txBody>
          <a:bodyPr wrap="square" lIns="0" tIns="0" rIns="0" bIns="0" rtlCol="0">
            <a:spAutoFit/>
          </a:bodyPr>
          <a:lstStyle/>
          <a:p>
            <a:r>
              <a:rPr lang="zh-CN" altLang="en-US" sz="4000" dirty="0">
                <a:solidFill>
                  <a:srgbClr val="7E7E7E"/>
                </a:solidFill>
                <a:cs typeface="+mn-ea"/>
                <a:sym typeface="+mn-lt"/>
              </a:rPr>
              <a:t>剪枝优化回溯法</a:t>
            </a:r>
          </a:p>
        </p:txBody>
      </p:sp>
      <p:sp>
        <p:nvSpPr>
          <p:cNvPr id="7" name="TextBox 49"/>
          <p:cNvSpPr txBox="1"/>
          <p:nvPr/>
        </p:nvSpPr>
        <p:spPr>
          <a:xfrm>
            <a:off x="3851920" y="2891731"/>
            <a:ext cx="2736304" cy="169277"/>
          </a:xfrm>
          <a:prstGeom prst="rect">
            <a:avLst/>
          </a:prstGeom>
          <a:noFill/>
        </p:spPr>
        <p:txBody>
          <a:bodyPr wrap="square" lIns="0" tIns="0" rIns="0" bIns="0" rtlCol="0">
            <a:spAutoFit/>
          </a:bodyPr>
          <a:lstStyle/>
          <a:p>
            <a:pPr eaLnBrk="0" hangingPunct="0"/>
            <a:r>
              <a:rPr lang="zh-CN" altLang="en-US" sz="1100" dirty="0">
                <a:solidFill>
                  <a:schemeClr val="tx2">
                    <a:lumMod val="90000"/>
                    <a:lumOff val="10000"/>
                  </a:schemeClr>
                </a:solidFill>
                <a:cs typeface="+mn-ea"/>
                <a:sym typeface="+mn-lt"/>
              </a:rPr>
              <a:t>基于调参方法的上下界剪枝及横向剪枝</a:t>
            </a:r>
          </a:p>
        </p:txBody>
      </p:sp>
      <p:sp>
        <p:nvSpPr>
          <p:cNvPr id="8" name="TextBox 48"/>
          <p:cNvSpPr txBox="1"/>
          <p:nvPr/>
        </p:nvSpPr>
        <p:spPr>
          <a:xfrm>
            <a:off x="3751738" y="1124620"/>
            <a:ext cx="1656184" cy="1231106"/>
          </a:xfrm>
          <a:prstGeom prst="rect">
            <a:avLst/>
          </a:prstGeom>
          <a:noFill/>
        </p:spPr>
        <p:txBody>
          <a:bodyPr wrap="square" lIns="0" tIns="0" rIns="0" bIns="0" rtlCol="0">
            <a:spAutoFit/>
          </a:bodyPr>
          <a:lstStyle/>
          <a:p>
            <a:r>
              <a:rPr lang="en-US" altLang="zh-CN" sz="8000" dirty="0">
                <a:solidFill>
                  <a:schemeClr val="tx1">
                    <a:lumMod val="95000"/>
                    <a:lumOff val="5000"/>
                  </a:schemeClr>
                </a:solidFill>
                <a:cs typeface="+mn-ea"/>
                <a:sym typeface="+mn-lt"/>
              </a:rPr>
              <a:t>02</a:t>
            </a:r>
            <a:endParaRPr lang="en-GB" altLang="zh-CN" sz="8000" dirty="0">
              <a:solidFill>
                <a:schemeClr val="tx1">
                  <a:lumMod val="95000"/>
                  <a:lumOff val="5000"/>
                </a:schemeClr>
              </a:solidFill>
              <a:cs typeface="+mn-ea"/>
              <a:sym typeface="+mn-lt"/>
            </a:endParaRPr>
          </a:p>
        </p:txBody>
      </p:sp>
      <p:sp>
        <p:nvSpPr>
          <p:cNvPr id="11" name="等腰三角形 10"/>
          <p:cNvSpPr/>
          <p:nvPr/>
        </p:nvSpPr>
        <p:spPr>
          <a:xfrm rot="5400000">
            <a:off x="-112190" y="2855350"/>
            <a:ext cx="2374384" cy="2150007"/>
          </a:xfrm>
          <a:prstGeom prst="triangle">
            <a:avLst/>
          </a:prstGeom>
          <a:solidFill>
            <a:srgbClr val="BFBF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11"/>
          <p:cNvSpPr/>
          <p:nvPr/>
        </p:nvSpPr>
        <p:spPr>
          <a:xfrm rot="16200000" flipH="1">
            <a:off x="1730131" y="2319873"/>
            <a:ext cx="971173" cy="879398"/>
          </a:xfrm>
          <a:prstGeom prst="triangl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p:cNvSpPr/>
          <p:nvPr/>
        </p:nvSpPr>
        <p:spPr>
          <a:xfrm rot="5400000">
            <a:off x="6212315" y="681846"/>
            <a:ext cx="2337552" cy="2116655"/>
          </a:xfrm>
          <a:prstGeom prst="triangle">
            <a:avLst/>
          </a:prstGeom>
          <a:blipFill dpi="0" rotWithShape="1">
            <a:blip r:embed="rId4" cstate="print">
              <a:grayscl/>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3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38000">
                                          <p:cBhvr additive="base">
                                            <p:cTn id="7" dur="500" fill="hold"/>
                                            <p:tgtEl>
                                              <p:spTgt spid="11"/>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38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38000">
                                          <p:cBhvr additive="base">
                                            <p:cTn id="11" dur="500" fill="hold"/>
                                            <p:tgtEl>
                                              <p:spTgt spid="12"/>
                                            </p:tgtEl>
                                            <p:attrNameLst>
                                              <p:attrName>ppt_x</p:attrName>
                                            </p:attrNameLst>
                                          </p:cBhvr>
                                          <p:tavLst>
                                            <p:tav tm="0">
                                              <p:val>
                                                <p:strVal val="1+#ppt_w/2"/>
                                              </p:val>
                                            </p:tav>
                                            <p:tav tm="100000">
                                              <p:val>
                                                <p:strVal val="#ppt_x"/>
                                              </p:val>
                                            </p:tav>
                                          </p:tavLst>
                                        </p:anim>
                                        <p:anim calcmode="lin" valueType="num" p14:bounceEnd="38000">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38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38000">
                                          <p:cBhvr additive="base">
                                            <p:cTn id="15" dur="50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8"/>
                                            </p:tgtEl>
                                            <p:attrNameLst>
                                              <p:attrName>style.visibility</p:attrName>
                                            </p:attrNameLst>
                                          </p:cBhvr>
                                          <p:to>
                                            <p:strVal val="visible"/>
                                          </p:to>
                                        </p:set>
                                        <p:animEffect transition="in" filter="wipe(left)">
                                          <p:cBhvr>
                                            <p:cTn id="20" dur="200"/>
                                            <p:tgtEl>
                                              <p:spTgt spid="8"/>
                                            </p:tgtEl>
                                          </p:cBhvr>
                                        </p:animEffect>
                                      </p:childTnLst>
                                    </p:cTn>
                                  </p:par>
                                </p:childTnLst>
                              </p:cTn>
                            </p:par>
                            <p:par>
                              <p:cTn id="21" fill="hold">
                                <p:stCondLst>
                                  <p:cond delay="76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200"/>
                                            <p:tgtEl>
                                              <p:spTgt spid="6"/>
                                            </p:tgtEl>
                                          </p:cBhvr>
                                        </p:animEffect>
                                      </p:childTnLst>
                                    </p:cTn>
                                  </p:par>
                                </p:childTnLst>
                              </p:cTn>
                            </p:par>
                            <p:par>
                              <p:cTn id="25" fill="hold">
                                <p:stCondLst>
                                  <p:cond delay="132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7"/>
                                            </p:tgtEl>
                                            <p:attrNameLst>
                                              <p:attrName>style.visibility</p:attrName>
                                            </p:attrNameLst>
                                          </p:cBhvr>
                                          <p:to>
                                            <p:strVal val="visible"/>
                                          </p:to>
                                        </p:set>
                                        <p:animEffect transition="in" filter="wipe(left)">
                                          <p:cBhvr>
                                            <p:cTn id="28"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8"/>
                                            </p:tgtEl>
                                            <p:attrNameLst>
                                              <p:attrName>style.visibility</p:attrName>
                                            </p:attrNameLst>
                                          </p:cBhvr>
                                          <p:to>
                                            <p:strVal val="visible"/>
                                          </p:to>
                                        </p:set>
                                        <p:animEffect transition="in" filter="wipe(left)">
                                          <p:cBhvr>
                                            <p:cTn id="20" dur="200"/>
                                            <p:tgtEl>
                                              <p:spTgt spid="8"/>
                                            </p:tgtEl>
                                          </p:cBhvr>
                                        </p:animEffect>
                                      </p:childTnLst>
                                    </p:cTn>
                                  </p:par>
                                </p:childTnLst>
                              </p:cTn>
                            </p:par>
                            <p:par>
                              <p:cTn id="21" fill="hold">
                                <p:stCondLst>
                                  <p:cond delay="76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200"/>
                                            <p:tgtEl>
                                              <p:spTgt spid="6"/>
                                            </p:tgtEl>
                                          </p:cBhvr>
                                        </p:animEffect>
                                      </p:childTnLst>
                                    </p:cTn>
                                  </p:par>
                                </p:childTnLst>
                              </p:cTn>
                            </p:par>
                            <p:par>
                              <p:cTn id="25" fill="hold">
                                <p:stCondLst>
                                  <p:cond delay="132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7"/>
                                            </p:tgtEl>
                                            <p:attrNameLst>
                                              <p:attrName>style.visibility</p:attrName>
                                            </p:attrNameLst>
                                          </p:cBhvr>
                                          <p:to>
                                            <p:strVal val="visible"/>
                                          </p:to>
                                        </p:set>
                                        <p:animEffect transition="in" filter="wipe(left)">
                                          <p:cBhvr>
                                            <p:cTn id="28"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animBg="1"/>
          <p:bldP spid="12" grpId="0" animBg="1"/>
          <p:bldP spid="13" grpId="0" animBg="1"/>
        </p:bldLst>
      </p:timing>
    </mc:Fallback>
  </mc:AlternateContent>
</p:sld>
</file>

<file path=ppt/theme/theme1.xml><?xml version="1.0" encoding="utf-8"?>
<a:theme xmlns:a="http://schemas.openxmlformats.org/drawingml/2006/main" name="第一PPT，www.1ppt.com">
  <a:themeElements>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themeOverride>
</file>

<file path=ppt/theme/themeOverride10.xml><?xml version="1.0" encoding="utf-8"?>
<a:themeOverride xmlns:a="http://schemas.openxmlformats.org/drawingml/2006/main">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themeOverride>
</file>

<file path=ppt/theme/themeOverride11.xml><?xml version="1.0" encoding="utf-8"?>
<a:themeOverride xmlns:a="http://schemas.openxmlformats.org/drawingml/2006/main">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themeOverride>
</file>

<file path=ppt/theme/themeOverride2.xml><?xml version="1.0" encoding="utf-8"?>
<a:themeOverride xmlns:a="http://schemas.openxmlformats.org/drawingml/2006/main">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themeOverride>
</file>

<file path=ppt/theme/themeOverride3.xml><?xml version="1.0" encoding="utf-8"?>
<a:themeOverride xmlns:a="http://schemas.openxmlformats.org/drawingml/2006/main">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themeOverride>
</file>

<file path=ppt/theme/themeOverride4.xml><?xml version="1.0" encoding="utf-8"?>
<a:themeOverride xmlns:a="http://schemas.openxmlformats.org/drawingml/2006/main">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themeOverride>
</file>

<file path=ppt/theme/themeOverride5.xml><?xml version="1.0" encoding="utf-8"?>
<a:themeOverride xmlns:a="http://schemas.openxmlformats.org/drawingml/2006/main">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themeOverride>
</file>

<file path=ppt/theme/themeOverride6.xml><?xml version="1.0" encoding="utf-8"?>
<a:themeOverride xmlns:a="http://schemas.openxmlformats.org/drawingml/2006/main">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themeOverride>
</file>

<file path=ppt/theme/themeOverride7.xml><?xml version="1.0" encoding="utf-8"?>
<a:themeOverride xmlns:a="http://schemas.openxmlformats.org/drawingml/2006/main">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themeOverride>
</file>

<file path=ppt/theme/themeOverride8.xml><?xml version="1.0" encoding="utf-8"?>
<a:themeOverride xmlns:a="http://schemas.openxmlformats.org/drawingml/2006/main">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themeOverride>
</file>

<file path=ppt/theme/themeOverride9.xml><?xml version="1.0" encoding="utf-8"?>
<a:themeOverride xmlns:a="http://schemas.openxmlformats.org/drawingml/2006/main">
  <a:clrScheme name="自定义 237">
    <a:dk1>
      <a:srgbClr val="000000"/>
    </a:dk1>
    <a:lt1>
      <a:srgbClr val="FFFFFF"/>
    </a:lt1>
    <a:dk2>
      <a:srgbClr val="0D0D0D"/>
    </a:dk2>
    <a:lt2>
      <a:srgbClr val="F0F0F0"/>
    </a:lt2>
    <a:accent1>
      <a:srgbClr val="7E7E7E"/>
    </a:accent1>
    <a:accent2>
      <a:srgbClr val="0D0D0D"/>
    </a:accent2>
    <a:accent3>
      <a:srgbClr val="7E7E7E"/>
    </a:accent3>
    <a:accent4>
      <a:srgbClr val="0D0D0D"/>
    </a:accent4>
    <a:accent5>
      <a:srgbClr val="7E7E7E"/>
    </a:accent5>
    <a:accent6>
      <a:srgbClr val="0D0D0D"/>
    </a:accent6>
    <a:hlink>
      <a:srgbClr val="7E7E7E"/>
    </a:hlink>
    <a:folHlink>
      <a:srgbClr val="0D0D0D"/>
    </a:folHlink>
  </a:clrScheme>
</a:themeOverride>
</file>

<file path=docProps/app.xml><?xml version="1.0" encoding="utf-8"?>
<Properties xmlns="http://schemas.openxmlformats.org/officeDocument/2006/extended-properties" xmlns:vt="http://schemas.openxmlformats.org/officeDocument/2006/docPropsVTypes">
  <TotalTime>8</TotalTime>
  <Words>1584</Words>
  <Application>Microsoft Office PowerPoint</Application>
  <PresentationFormat>全屏显示(16:9)</PresentationFormat>
  <Paragraphs>253</Paragraphs>
  <Slides>28</Slides>
  <Notes>19</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28</vt:i4>
      </vt:variant>
    </vt:vector>
  </HeadingPairs>
  <TitlesOfParts>
    <vt:vector size="36" baseType="lpstr">
      <vt:lpstr>华文细黑</vt:lpstr>
      <vt:lpstr>华文中宋</vt:lpstr>
      <vt:lpstr>微软雅黑</vt:lpstr>
      <vt:lpstr>Arial</vt:lpstr>
      <vt:lpstr>Calibri</vt:lpstr>
      <vt:lpstr>Cambria Math</vt:lpstr>
      <vt:lpstr>第一PPT，www.1ppt.com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晓鑫 蔡</dc:creator>
  <cp:lastModifiedBy>晓鑫 蔡</cp:lastModifiedBy>
  <cp:revision>1</cp:revision>
  <dcterms:created xsi:type="dcterms:W3CDTF">2019-04-26T02:05:41Z</dcterms:created>
  <dcterms:modified xsi:type="dcterms:W3CDTF">2019-04-26T02:13:55Z</dcterms:modified>
</cp:coreProperties>
</file>